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8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haraim had sons in the territory of Moab after he had divorced his wives Hushim and Baa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ns by his wife Hodesh: Jobab, Zibia, Mesha, Malca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uz, Sachia, and Mirmah. These were his sons, family hea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had sons by Hushim: Abitub and Elpa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paal’s sons: Eber, Misham, and Shemed who built Ono and Lod and its surrounding village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riah and Shema, who were the family heads of Aijalon’s residents and who drove out the residents of Ga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o,  Shashak, and Jeremo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badiah, Arad, Eder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hael, Ishpah, and Joha were Beriah’s s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badiah, Meshullam, Hizki, Heber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jamin’s Descendan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hmerai, Izliah, and Jobab were Elpaal’s so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kim, Zichri, Zabdi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enai, Zillethai, Eliel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iah, Beraiah, and Shimrath were Shimei’s so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hpan, Eber, Eliel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don, Zichri, Hanan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aniah, Elam, Anthothija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phdeiah, and Penuel were Shashak’s son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msherai, Shehariah, Athali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areshiah, Elijah, and Zichri were Jeroham’s so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jamin  fathered Bela, his firstborn; Ashbel was born second, Aharah thir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  were family heads, chiefs according to their family records; they lived in Jerusal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iel , fathered Gibeon and lived in Gibeon. His wife’s name was Maaca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don was his firstborn son, then Zur, Kish, Baal, Nadab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dor, Ahio, Zecher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kloth who fathered Shimeah. These also lived opposite their relatives in Jerusalem, with their other relativ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r fathered Kish, Kish fathered Saul, and Saul fathered Jonathan, Malchishua, Abinadab, and Esh-baal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than’s son was Merib-baal,  and Merib-baal fathered Mica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’s sons: Pithon, Melech, Tarea, and Ahaz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az fathered Jehoaddah, Jehoaddah fathered Alemeth, Azmaveth, and Zimri, and Zimri fathered Moz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za fathered Binea. His son was Raphah, his son Elasah, and his son Az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hah fourth, and Rapha fifth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zel had six sons, and these were their names: Azrikam, Bocheru, Ishmael, Sheariah, Obadiah, and Hanan. All these were Azel’s son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other Eshek’s sons: Ulam was his firstborn, Jeush second, and Eliphelet thir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lam’s sons were valiant warriors and archers.  They had many sons and grandsons #— #150 of them.All these were among Benjamin’s son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a’s sons: Addar, Gera, Abihud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shua, Naaman, Ahoa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ra, Shephuphan, and Hura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Ehud’s sons, who were the heads of the families living in Geba and who were deported to Manahath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aman, Ahijah, and Gera. Gera deported them and was the father of Uzza and Ahihu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2026-06-09T23:09:37Z</dcterms:created>
  <dcterms:modified xsi:type="dcterms:W3CDTF">2026-06-09T23:09:37Z</dcterms:modified>
  <dc:title>Bible.com.au: 1 Chronicles 8:1-40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