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5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7: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her’s sons: Zemirah, Joash, Eliezer, Elioenai, Omri, Jeremoth, Abijah, Anathoth, and Alemeth; all these were Becher’s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ir family records were recorded according to the heads of their ancestral families #— #20,200 valiant warrio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diael’s son: Bilhan.Bilhan’s sons: Jeush, Benjamin, Ehud, Chenaanah, Zethan, Tarshish, and Ahishah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se sons of Jediael listed by family heads were valiant warriors; there were 17,200 who could serve in the arm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uppim and Huppim were sons of Ir, and the Hushim were the sons of Aher.Naphtali’s Descenda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phtali’s sons:  Jahziel, Guni, Jezer, and Shallum #— #Bilhah’s sons.Manasseh’s Descenda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nasseh’s  sons through his Aramean concubine: Asriel and Machir the father of Gil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chir took wives from Huppim and Shuppim. The name of his sister was Maacah. Another descendant was named Zelophehad, but he had only daught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chir’s wife Maacah gave birth to a son, and she named him Peresh. His brother was named Sheresh, and his sons were Ulam and Rek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lam’s son: Bedan. These were the sons of Gilead son of Machir, son of Manasse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sachar’s Descenda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is sister Hammolecheth gave birth to Ishhod, Abiezer, and Mahl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mida’s sons: Ahian, Shechem, Likhi, and Aniam.Ephraim’s Descenda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phraim’s  sons: Shuthelah, and his son Bered,his son Tahath, his son Eleadah,his son Tah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son Zabad,his son Shuthelah, also Ezer, and Elead.The men of Gath, born in the land, killed them because they went down to raid their catt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ir father Ephraim mourned a long time, and his relatives  came to comfort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lept with his wife, and she conceived and gave birth to a son. So he named him Beriah, because there had been misfortune in his hom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is daughter was Sheerah, who built Lower and Upper Beth-horon  and Uzzen-sheer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is son Rephah,  his son Resheph,his son Telah, his son Tah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is son Ladan, his son Ammihud,his son Elisham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is son Nun,and his son Joshua.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sachar’s sons:  Tola, Puah, Jashub, and Shimron #— #fou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ir holdings and settlements were Bethel  and its surrounding villages; Naaran to the east, Gezer and its villages to the west, and Shechem and its villages as far as Ayyah and its villag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ong the borders of the descendants of Manasseh, Beth-shean, Taanach, Megiddo, and Dor with their surrounding villages. The sons of Joseph son of Israel lived in these towns.Asher’s Descendan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her’s  sons: Imnah, Ishvah, Ishvi, and Beriah, with their sister Ser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riah’s sons: Heber, and Malchiel, who fathered Birzai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ber fathered Japhlet, Shomer, and Hotham, with their sister Shu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aphlet’s sons: Pasach, Bimhal, and Ashvath. These were Japhlet’s so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hemer’s sons: Ahi, Rohgah, Hubbah, and Ara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is brother Helem’s sons: Zophah, Imna, Shelesh, and Ama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Zophah’s sons: Suah, Harnepher, Shual, Beri, Imr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zer, Hod, Shamma, Shilshah, Ithran, and Bee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la’s sons: Uzzi, Rephaiah, Jeriel, Jahmai, Ibsam, and Shemuel, the heads of their ancestral families.  During David’s reign, 22,600 descendants of Tola were recorded as valiant warriors in their family records.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ther’s sons: Jephunneh, Pispa, and Ar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Ulla’s sons: Arah, Hanniel, and Rizi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ll these were Asher’s descendants. They were the heads of their ancestral families, chosen men, valiant warriors, and chiefs among the leaders. The number of men listed in their genealogies for military service was 26,000.]]></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zzi’s son: Izrahiah.Izrahiah’s sons: Michael, Obadiah, Joel, Isshiah. All five of them were chief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ong with them, they had 36,000 troops for battle according to the family records of their ancestral families, for they had many wives and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ir tribesmen who were valiant warriors belonging to all the families of Issachar totaled 87,000 in their genealogies.Benjamin’s Descenda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ree  of Benjamin’s sons: Bela, Becher, and Jedi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la’s sons: Ezbon, Uzzi, Uzziel, Jerimoth, and Iri #— #five. They were valiant warriors and heads of their ancestral families; 22,034 were listed in their genealogies.]]></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2026-06-09T23:54:19Z</dcterms:created>
  <dcterms:modified xsi:type="dcterms:W3CDTF">2026-06-09T23:54:19Z</dcterms:modified>
  <dc:title>Bible.com.au: 1 Chronicles 7:1-40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