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2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her’s sons: Zemirah, Joash, Eliezer, Elioenai, Omri, Jeremoth, Abijah, Anathoth, and Alemeth; all these were Becher’s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family records were recorded according to the heads of their ancestral families #— #20,200 valiant warri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diael’s son: Bilhan.Bilhan’s sons: Jeush, Benjamin, Ehud, Chenaanah, Zethan, Tarshish, and Ahishah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sons of Jediael listed by family heads were valiant warriors; there were 17,200 who could serve in the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nd Huppim were sons of Ir, and the Hushim were the sons of Aher.Naphtali’s Descend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phtali’s sons:  Jahziel, Guni, Jezer, and Shallum #— #Bilhah’s sons.Manasseh’s Descend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asseh’s  sons through his Aramean concubine: Asriel and Machir the father of Gil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chir took wives from Huppim and Shuppim. The name of his sister was Maacah. Another descendant was named Zelophehad, but he had only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chir’s wife Maacah gave birth to a son, and she named him Peresh. His brother was named Sheresh, and his sons were Ulam and Rek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lam’s son: Bedan. These were the sons of Gilead son of Machir, son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sachar’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is sister Hammolecheth gave birth to Ishhod, Abiezer, and Mah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mida’s sons: Ahian, Shechem, Likhi, and Aniam.Ephraim’s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phraim’s  sons: Shuthelah, and his son Bered,his son Tahath, his son Eleadah,his son Tah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son Zabad,his son Shuthelah, also Ezer, and Elead.The men of Gath, born in the land, killed them because they went down to raid their c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ther Ephraim mourned a long time, and his relatives  came to comfor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lept with his wife, and she conceived and gave birth to a son. So he named him Beriah, because there had been misfortune in his hom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daughter was Sheerah, who built Lower and Upper Beth-horon  and Uzzen-shee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son Rephah,  his son Resheph,his son Telah, his son Tah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son Ladan, his son Ammihud,his son Elisha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is son Nun,and his son Joshu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sachar’s sons:  Tola, Puah, Jashub, and Shimron #— #f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holdings and settlements were Bethel  and its surrounding villages; Naaran to the east, Gezer and its villages to the west, and Shechem and its villages as far as Ayyah and its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ong the borders of the descendants of Manasseh, Beth-shean, Taanach, Megiddo, and Dor with their surrounding villages. The sons of Joseph son of Israel lived in these towns.Asher’s Descend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her’s  sons: Imnah, Ishvah, Ishvi, and Beriah, with their sister S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riah’s sons: Heber, and Malchiel, who fathered Birzai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ber fathered Japhlet, Shomer, and Hotham, with their sister Shu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aphlet’s sons: Pasach, Bimhal, and Ashvath. These were Japhlet’s 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hemer’s sons: Ahi, Rohgah, Hubbah, and Ar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is brother Helem’s sons: Zophah, Imna, Shelesh, and Ama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Zophah’s sons: Suah, Harnepher, Shual, Beri, Imr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Hod, Shamma, Shilshah, Ithran, and Bee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la’s sons: Uzzi, Rephaiah, Jeriel, Jahmai, Ibsam, and Shemuel, the heads of their ancestral families.  During David’s reign, 22,600 descendants of Tola were recorded as valiant warriors in their family record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ther’s sons: Jephunneh, Pispa, and Ar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lla’s sons: Arah, Hanniel, and Rizi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Asher’s descendants. They were the heads of their ancestral families, chosen men, valiant warriors, and chiefs among the leaders. The number of men listed in their genealogies for military service was 26,00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s son: Izrahiah.Izrahiah’s sons: Michael, Obadiah, Joel, Isshiah. All five of them were chief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ong with them, they had 36,000 troops for battle according to the family records of their ancestral families, for they had many wives and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tribesmen who were valiant warriors belonging to all the families of Issachar totaled 87,000 in their genealogies.Benjamin’s Descend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of Benjamin’s sons: Bela, Becher, and Jedi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a’s sons: Ezbon, Uzzi, Uzziel, Jerimoth, and Iri #— #five. They were valiant warriors and heads of their ancestral families; 22,034 were listed in their genealogie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2026-07-27T01:43:27Z</dcterms:created>
  <dcterms:modified xsi:type="dcterms:W3CDTF">2026-07-27T01:43:27Z</dcterms:modified>
  <dc:title>Bible.com.au: 1 Chronicles 7:1-40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