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 id="319" r:id="rId66"/>
    <p:sldId id="320" r:id="rId67"/>
    <p:sldId id="321" r:id="rId68"/>
    <p:sldId id="322" r:id="rId69"/>
    <p:sldId id="323" r:id="rId70"/>
    <p:sldId id="324" r:id="rId71"/>
    <p:sldId id="325" r:id="rId72"/>
    <p:sldId id="326" r:id="rId73"/>
    <p:sldId id="327" r:id="rId74"/>
    <p:sldId id="328" r:id="rId75"/>
    <p:sldId id="329" r:id="rId76"/>
    <p:sldId id="330" r:id="rId77"/>
    <p:sldId id="331" r:id="rId78"/>
    <p:sldId id="332" r:id="rId79"/>
    <p:sldId id="333" r:id="rId80"/>
    <p:sldId id="334" r:id="rId81"/>
    <p:sldId id="335" r:id="rId82"/>
    <p:sldId id="336" r:id="rId83"/>
    <p:sldId id="337" r:id="rId84"/>
    <p:sldId id="338" r:id="rId85"/>
    <p:sldId id="339" r:id="rId8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slide" Target="slides/slide62.xml"/>
  <Relationship Id="rId65" Type="http://schemas.openxmlformats.org/officeDocument/2006/relationships/slide" Target="slides/slide63.xml"/>
  <Relationship Id="rId66" Type="http://schemas.openxmlformats.org/officeDocument/2006/relationships/slide" Target="slides/slide64.xml"/>
  <Relationship Id="rId67" Type="http://schemas.openxmlformats.org/officeDocument/2006/relationships/slide" Target="slides/slide65.xml"/>
  <Relationship Id="rId68" Type="http://schemas.openxmlformats.org/officeDocument/2006/relationships/slide" Target="slides/slide66.xml"/>
  <Relationship Id="rId69" Type="http://schemas.openxmlformats.org/officeDocument/2006/relationships/slide" Target="slides/slide67.xml"/>
  <Relationship Id="rId70" Type="http://schemas.openxmlformats.org/officeDocument/2006/relationships/slide" Target="slides/slide68.xml"/>
  <Relationship Id="rId71" Type="http://schemas.openxmlformats.org/officeDocument/2006/relationships/slide" Target="slides/slide69.xml"/>
  <Relationship Id="rId72" Type="http://schemas.openxmlformats.org/officeDocument/2006/relationships/slide" Target="slides/slide70.xml"/>
  <Relationship Id="rId73" Type="http://schemas.openxmlformats.org/officeDocument/2006/relationships/slide" Target="slides/slide71.xml"/>
  <Relationship Id="rId74" Type="http://schemas.openxmlformats.org/officeDocument/2006/relationships/slide" Target="slides/slide72.xml"/>
  <Relationship Id="rId75" Type="http://schemas.openxmlformats.org/officeDocument/2006/relationships/slide" Target="slides/slide73.xml"/>
  <Relationship Id="rId76" Type="http://schemas.openxmlformats.org/officeDocument/2006/relationships/slide" Target="slides/slide74.xml"/>
  <Relationship Id="rId77" Type="http://schemas.openxmlformats.org/officeDocument/2006/relationships/slide" Target="slides/slide75.xml"/>
  <Relationship Id="rId78" Type="http://schemas.openxmlformats.org/officeDocument/2006/relationships/slide" Target="slides/slide76.xml"/>
  <Relationship Id="rId79" Type="http://schemas.openxmlformats.org/officeDocument/2006/relationships/slide" Target="slides/slide77.xml"/>
  <Relationship Id="rId80" Type="http://schemas.openxmlformats.org/officeDocument/2006/relationships/slide" Target="slides/slide78.xml"/>
  <Relationship Id="rId81" Type="http://schemas.openxmlformats.org/officeDocument/2006/relationships/slide" Target="slides/slide79.xml"/>
  <Relationship Id="rId82" Type="http://schemas.openxmlformats.org/officeDocument/2006/relationships/slide" Target="slides/slide80.xml"/>
  <Relationship Id="rId83" Type="http://schemas.openxmlformats.org/officeDocument/2006/relationships/slide" Target="slides/slide81.xml"/>
  <Relationship Id="rId84" Type="http://schemas.openxmlformats.org/officeDocument/2006/relationships/slide" Target="slides/slide82.xml"/>
  <Relationship Id="rId85" Type="http://schemas.openxmlformats.org/officeDocument/2006/relationships/slide" Target="slides/slide83.xml"/>
  <Relationship Id="rId86" Type="http://schemas.openxmlformats.org/officeDocument/2006/relationships/slide" Target="slides/slide84.xml"/>
  <Relationship Id="rId87" Type="http://schemas.openxmlformats.org/officeDocument/2006/relationships/presProps" Target="presProps.xml"/>
  <Relationship Id="rId88" Type="http://schemas.openxmlformats.org/officeDocument/2006/relationships/viewProps" Target="viewProps.xml"/>
  <Relationship Id="rId8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697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hronicles 6:1-8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hitub fathered Zadok;Zadok fathered Ahimaaz;]]></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himaaz fathered Azariah;Azariah fathered Johana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Johanan fathered Azariah, who served as priest in the temple that Solomon built in Jerusale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zariah fathered Amariah;Amariah fathered Ahitub;]]></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hitub fathered Zadok;Zadok fathered Shallu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hallum fathered Hilkiah;Hilkiah fathered Azaria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zariah fathered Seraiah;and Seraiah fathered Jehozadak.]]></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Jehozadak went into exile when the Lord sent Judah and Jerusalem into exile at the hands of Nebuchadnezzar.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Levi’s  sons: Gershom, Kohath, and Merari.]]></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se are the names of Gershom’s sons: Libni and Shimei.]]></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Levit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Kohath’s sons: Amram, Izhar, Hebron and Uzziel.]]></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Merari’s sons: Mahli and Mushi.These are the Levites’ families according to their father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Of Gershom: his son Libni,his son Jahath, his son Zimma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his son Joah, his son Iddo,his son Zerah, and his son Jeatherai.]]></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Kohath’s sons: his son Amminadab,his son Korah, his son Assi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his son Elkanah, his son Ebiasaph,his son Assi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his son Tahath,his son Uriel, his son Uzziah,and his son Shaul.]]></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Elkanah’s sons: Amasai and Ahimoth,]]></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his son Elkanah, his son Zophai,his son Nahath,]]></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his son Eliab,his son Jeroham, and his son Elkana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Levi’s  sons: Gershom,  Kohath, and Merari.]]></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Samuel’s sons: his firstborn Joel, ,and his second son Abijah.]]></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Merari’s sons: Mahli, his son Libni,his son Shimei, his son Uzzah,]]></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his son Shimea, his son Haggiah,and his son Asaiah.The Musician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se are the men David put in charge of the music in the Lord’s temple  after the ark came to rest there. ]]></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y ministered with song in front of the tabernacle, the tent of meeting, until Solomon built the Lord’s temple in Jerusalem, and they performed their task according to the regulations given to them.]]></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se are the men who served with their sons.From the Kohathites: Heman the singer,son of Joel, son of Samuel,]]></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son of Elkanah, son of Jeroham,son of Eliel, son of Toah,]]></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son of Zuph, son of Elkanah,son of Mahath, son of Amasai,]]></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son of Elkanah, son of Joel,son of Azariah, son of Zephaniah,]]></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son of Tahath, son of Assir,son of Ebiasaph, son of Kora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Kohath’s sons: Amram, Izhar, Hebron, and Uzziel.]]></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son of Izhar, son of Kohath,son of Levi, son of Israel.]]></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Heman’s relative was Asaph, who stood at his right hand:Asaph son of Berechiah, son of Shimea,]]></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son of Michael, son of Baaseiah,son of Malchijah,]]></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son of Ethni,son of Zerah, son of Adaiah,]]></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son of Ethan, son of Zimmah,son of Shimei,]]></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son of Jahath,son of Gershom, son of Levi.]]></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On the left, their relatives were Merari’s sons:Ethan son of Kishi, son of Abdi,son of Malluch,]]></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son of Hashabiah,son of Amaziah, son of Hilkiah,]]></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son of Amzi, son of Bani,son of Shemer,]]></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son of Mahli,son of Mushi, son of Merari,son of Levi.Aaron’s Descendant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mram’s children: Aaron, Moses, and Miriam.Aaron’s sons: Nadab, Abihu, Eleazar, and Ithamar.]]></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Their relatives, the Levites, were assigned to all the service of the tabernacle, God’s temple.]]></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But Aaron and his sons did all the work of the most holy place. They presented the offerings on the altar of burnt offerings  and on the altar of incense  to make atonement for Israel according to all that Moses the servant of God had commanded. ]]></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These  are Aaron’s sons: his son Eleazar,his son Phinehas, his son Abishua,]]></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his son Bukki, his son Uzzi,his son Zerahiah,]]></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his son Meraioth,his son Amariah, his son Ahitub,]]></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his son Zadok, and his son Ahimaaz.The Settlements of the Levites]]></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These were the places assigned to Aaron’s descendants from the Kohathite family for their settlements in their territory, because the first lot was for them. ]]></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They  were given Hebron in the land of Judah and its surrounding pasturelands,]]></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but the fields and settlements around the city were given to Caleb son of Jephunneh.]]></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Aaron’s descendants were given: Hebron (a city of refuge), Libnah and its pasturelands, Jattir, Eshtemoa and its pastureland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Eleazar fathered Phinehas; Phinehas fathered Abishua;]]></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Hilen  and its pasturelands, Debir and its pasturelands,]]></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Ashan and its pasturelands, and Beth-shemesh and its pasturelands.]]></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0 ]]></a:t>
            </a:r>
            <a:r>
              <a:rPr lang="en-US" b="1" sz="3000" spc="0" u="none">
                <a:solidFill>
                  <a:srgbClr val="000000">
                    <a:alpha val="100.00%"/>
                  </a:srgbClr>
                </a:solidFill>
                <a:latin typeface="Calibri"/>
              </a:rPr>
              <a:t><![CDATA[From the tribe of Benjamin they were given Geba and its pasturelands, Alemeth and its pasturelands, and Anathoth and its pasturelands. They had thirteen towns in all among their families.]]></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1 ]]></a:t>
            </a:r>
            <a:r>
              <a:rPr lang="en-US" b="1" sz="3000" spc="0" u="none">
                <a:solidFill>
                  <a:srgbClr val="000000">
                    <a:alpha val="100.00%"/>
                  </a:srgbClr>
                </a:solidFill>
                <a:latin typeface="Calibri"/>
              </a:rPr>
              <a:t><![CDATA[To the rest of the Kohathites, ten towns from half the tribe of Manasseh were assigned by lot. ]]></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2 ]]></a:t>
            </a:r>
            <a:r>
              <a:rPr lang="en-US" b="1" sz="3000" spc="0" u="none">
                <a:solidFill>
                  <a:srgbClr val="000000">
                    <a:alpha val="100.00%"/>
                  </a:srgbClr>
                </a:solidFill>
                <a:latin typeface="Calibri"/>
              </a:rPr>
              <a:t><![CDATA[The Gershomites were assigned thirteen towns from the tribes of Issachar, Asher, Naphtali, and Manasseh in Bashan according to their families.]]></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3 ]]></a:t>
            </a:r>
            <a:r>
              <a:rPr lang="en-US" b="1" sz="3000" spc="0" u="none">
                <a:solidFill>
                  <a:srgbClr val="000000">
                    <a:alpha val="100.00%"/>
                  </a:srgbClr>
                </a:solidFill>
                <a:latin typeface="Calibri"/>
              </a:rPr>
              <a:t><![CDATA[The Merarites were assigned by lot twelve towns from the tribes of Reuben, Gad, and Zebulun according to their families. ]]></a:t>
            </a: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4 ]]></a:t>
            </a:r>
            <a:r>
              <a:rPr lang="en-US" b="1" sz="3000" spc="0" u="none">
                <a:solidFill>
                  <a:srgbClr val="000000">
                    <a:alpha val="100.00%"/>
                  </a:srgbClr>
                </a:solidFill>
                <a:latin typeface="Calibri"/>
              </a:rPr>
              <a:t><![CDATA[So the Israelites gave these towns and their pasturelands to the Levites. ]]></a:t>
            </a: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5 ]]></a:t>
            </a:r>
            <a:r>
              <a:rPr lang="en-US" b="1" sz="3000" spc="0" u="none">
                <a:solidFill>
                  <a:srgbClr val="000000">
                    <a:alpha val="100.00%"/>
                  </a:srgbClr>
                </a:solidFill>
                <a:latin typeface="Calibri"/>
              </a:rPr>
              <a:t><![CDATA[They assigned by lot the towns named above  from the tribes of the descendants of Judah, Simeon, and Benjamin.]]></a:t>
            </a: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6 ]]></a:t>
            </a:r>
            <a:r>
              <a:rPr lang="en-US" b="1" sz="3000" spc="0" u="none">
                <a:solidFill>
                  <a:srgbClr val="000000">
                    <a:alpha val="100.00%"/>
                  </a:srgbClr>
                </a:solidFill>
                <a:latin typeface="Calibri"/>
              </a:rPr>
              <a:t><![CDATA[Some  of the families of the Kohathites were given towns from the tribe of Ephraim for their territory:]]></a:t>
            </a: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7 ]]></a:t>
            </a:r>
            <a:r>
              <a:rPr lang="en-US" b="1" sz="3000" spc="0" u="none">
                <a:solidFill>
                  <a:srgbClr val="000000">
                    <a:alpha val="100.00%"/>
                  </a:srgbClr>
                </a:solidFill>
                <a:latin typeface="Calibri"/>
              </a:rPr>
              <a:t><![CDATA[Shechem (a city of refuge) with its pasturelands in the hill country of Ephraim, Gezer and its pastureland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bishua fathered Bukki;Bukki fathered Uzzi;]]></a:t>
            </a: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8 ]]></a:t>
            </a:r>
            <a:r>
              <a:rPr lang="en-US" b="1" sz="3000" spc="0" u="none">
                <a:solidFill>
                  <a:srgbClr val="000000">
                    <a:alpha val="100.00%"/>
                  </a:srgbClr>
                </a:solidFill>
                <a:latin typeface="Calibri"/>
              </a:rPr>
              <a:t><![CDATA[Jokmeam and its pasturelands, Beth-horon and its pasturelands,]]></a:t>
            </a: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9 ]]></a:t>
            </a:r>
            <a:r>
              <a:rPr lang="en-US" b="1" sz="3000" spc="0" u="none">
                <a:solidFill>
                  <a:srgbClr val="000000">
                    <a:alpha val="100.00%"/>
                  </a:srgbClr>
                </a:solidFill>
                <a:latin typeface="Calibri"/>
              </a:rPr>
              <a:t><![CDATA[Aijalon and its pasturelands, and Gath-rimmon and its pasturelands.]]></a:t>
            </a: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0 ]]></a:t>
            </a:r>
            <a:r>
              <a:rPr lang="en-US" b="1" sz="3000" spc="0" u="none">
                <a:solidFill>
                  <a:srgbClr val="000000">
                    <a:alpha val="100.00%"/>
                  </a:srgbClr>
                </a:solidFill>
                <a:latin typeface="Calibri"/>
              </a:rPr>
              <a:t><![CDATA[From half the tribe of Manasseh, Aner and its pasturelands, and Bileam and its pasturelands were given to the rest of the families of the Kohathites.]]></a:t>
            </a:r>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1 ]]></a:t>
            </a:r>
            <a:r>
              <a:rPr lang="en-US" b="1" sz="3000" spc="0" u="none">
                <a:solidFill>
                  <a:srgbClr val="000000">
                    <a:alpha val="100.00%"/>
                  </a:srgbClr>
                </a:solidFill>
                <a:latin typeface="Calibri"/>
              </a:rPr>
              <a:t><![CDATA[The Gershomites received:Golan in Bashan and its pasturelands, and Ashtaroth and its pasturelands from the families of half the tribe of Manasseh.]]></a:t>
            </a:r>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2 ]]></a:t>
            </a:r>
            <a:r>
              <a:rPr lang="en-US" b="1" sz="3000" spc="0" u="none">
                <a:solidFill>
                  <a:srgbClr val="000000">
                    <a:alpha val="100.00%"/>
                  </a:srgbClr>
                </a:solidFill>
                <a:latin typeface="Calibri"/>
              </a:rPr>
              <a:t><![CDATA[From the tribe of Issachar they received Kedesh and its pasturelands, Daberath and its pasturelands,]]></a:t>
            </a:r>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3 ]]></a:t>
            </a:r>
            <a:r>
              <a:rPr lang="en-US" b="1" sz="3000" spc="0" u="none">
                <a:solidFill>
                  <a:srgbClr val="000000">
                    <a:alpha val="100.00%"/>
                  </a:srgbClr>
                </a:solidFill>
                <a:latin typeface="Calibri"/>
              </a:rPr>
              <a:t><![CDATA[Ramoth and its pasturelands, and Anem and its pasturelands.]]></a:t>
            </a:r>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4 ]]></a:t>
            </a:r>
            <a:r>
              <a:rPr lang="en-US" b="1" sz="3000" spc="0" u="none">
                <a:solidFill>
                  <a:srgbClr val="000000">
                    <a:alpha val="100.00%"/>
                  </a:srgbClr>
                </a:solidFill>
                <a:latin typeface="Calibri"/>
              </a:rPr>
              <a:t><![CDATA[From the tribe of Asher they received Mashal and its pasturelands, Abdon and its pasturelands,]]></a:t>
            </a:r>
          </a:p>
        </p:txBody>
      </p:sp>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5 ]]></a:t>
            </a:r>
            <a:r>
              <a:rPr lang="en-US" b="1" sz="3000" spc="0" u="none">
                <a:solidFill>
                  <a:srgbClr val="000000">
                    <a:alpha val="100.00%"/>
                  </a:srgbClr>
                </a:solidFill>
                <a:latin typeface="Calibri"/>
              </a:rPr>
              <a:t><![CDATA[Hukok and its pasturelands, and Rehob and its pasturelands.]]></a:t>
            </a:r>
          </a:p>
        </p:txBody>
      </p:sp>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6 ]]></a:t>
            </a:r>
            <a:r>
              <a:rPr lang="en-US" b="1" sz="3000" spc="0" u="none">
                <a:solidFill>
                  <a:srgbClr val="000000">
                    <a:alpha val="100.00%"/>
                  </a:srgbClr>
                </a:solidFill>
                <a:latin typeface="Calibri"/>
              </a:rPr>
              <a:t><![CDATA[From the tribe of Naphtali they received Kedesh in Galilee and its pasturelands, Hammon and its pasturelands, and Kiriathaim and its pasturelands.]]></a:t>
            </a:r>
          </a:p>
        </p:txBody>
      </p:sp>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7 ]]></a:t>
            </a:r>
            <a:r>
              <a:rPr lang="en-US" b="1" sz="3000" spc="0" u="none">
                <a:solidFill>
                  <a:srgbClr val="000000">
                    <a:alpha val="100.00%"/>
                  </a:srgbClr>
                </a:solidFill>
                <a:latin typeface="Calibri"/>
              </a:rPr>
              <a:t><![CDATA[The rest of the Merarites received:From the tribe of Zebulun they received Rimmono and its pasturelands and Tabor and its pastureland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Uzzi fathered Zerahiah;Zerahiah fathered Meraioth;]]></a:t>
            </a:r>
          </a:p>
        </p:txBody>
      </p:sp>
    </p:spTree>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8 ]]></a:t>
            </a:r>
            <a:r>
              <a:rPr lang="en-US" b="1" sz="3000" spc="0" u="none">
                <a:solidFill>
                  <a:srgbClr val="000000">
                    <a:alpha val="100.00%"/>
                  </a:srgbClr>
                </a:solidFill>
                <a:latin typeface="Calibri"/>
              </a:rPr>
              <a:t><![CDATA[From the tribe of Reuben across the Jordan at Jericho, to the east of the Jordan, they received Bezer in the desert and its pasturelands, Jahzah and its pasturelands,]]></a:t>
            </a:r>
          </a:p>
        </p:txBody>
      </p:sp>
    </p:spTree>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9 ]]></a:t>
            </a:r>
            <a:r>
              <a:rPr lang="en-US" b="1" sz="3000" spc="0" u="none">
                <a:solidFill>
                  <a:srgbClr val="000000">
                    <a:alpha val="100.00%"/>
                  </a:srgbClr>
                </a:solidFill>
                <a:latin typeface="Calibri"/>
              </a:rPr>
              <a:t><![CDATA[Kedemoth and its pasturelands, and Mephaath and its pasturelands.]]></a:t>
            </a:r>
          </a:p>
        </p:txBody>
      </p:sp>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0 ]]></a:t>
            </a:r>
            <a:r>
              <a:rPr lang="en-US" b="1" sz="3000" spc="0" u="none">
                <a:solidFill>
                  <a:srgbClr val="000000">
                    <a:alpha val="100.00%"/>
                  </a:srgbClr>
                </a:solidFill>
                <a:latin typeface="Calibri"/>
              </a:rPr>
              <a:t><![CDATA[From the tribe of Gad they received Ramoth in Gilead and its pasturelands, Mahanaim and its pasturelands,]]></a:t>
            </a:r>
          </a:p>
        </p:txBody>
      </p:sp>
    </p:spTree>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1 ]]></a:t>
            </a:r>
            <a:r>
              <a:rPr lang="en-US" b="1" sz="3000" spc="0" u="none">
                <a:solidFill>
                  <a:srgbClr val="000000">
                    <a:alpha val="100.00%"/>
                  </a:srgbClr>
                </a:solidFill>
                <a:latin typeface="Calibri"/>
              </a:rPr>
              <a:t><![CDATA[Heshbon and its pasturelands, and Jazer and its pasturelands.]]></a:t>
            </a:r>
          </a:p>
        </p:txBody>
      </p:sp>
    </p:spTree>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Meraioth fathered Amariah;Amariah fathered Ahitub;]]></a:t>
            </a:r>
          </a:p>
        </p:txBody>
      </p:sp>
    </p:spTree>
  </p:cSld>
  <p:clrMapOvr>
    <a:masterClrMapping/>
  </p:clrMapOvr>
</p:sld>
</file>

<file path=ppt/theme/theme1.xml><?xml version="1.0" encoding="utf-8"?>
<a:theme xmlns:a="http://schemas.openxmlformats.org/drawingml/2006/main" name="Theme18">
  <a:themeElements>
    <a:clrScheme name="Theme1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84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2026-06-02T20:04:58Z</dcterms:created>
  <dcterms:modified xsi:type="dcterms:W3CDTF">2026-06-02T20:04:58Z</dcterms:modified>
  <dc:title>Bible.com.au: 1 Chronicles 6:1-81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