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presProps" Target="presProps.xml"/>
  <Relationship Id="rId88" Type="http://schemas.openxmlformats.org/officeDocument/2006/relationships/viewProps" Target="viewProps.xml"/>
  <Relationship Id="rId8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6:1-8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hitub fathered Zadok;Zadok fathered Ahimaaz;]]></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himaaz fathered Azariah;Azariah fathered Joha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hanan fathered Azariah, who served as priest in the temple that Solomon built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zariah fathered Amariah;Amariah fathered Ahitu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itub fathered Zadok;Zadok fathered Shallu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allum fathered Hilkiah;Hilkiah fathered Azar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zariah fathered Seraiah;and Seraiah fathered Jehozad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hozadak went into exile when the Lord sent Judah and Jerusalem into exile at the hands of Nebuchadnezza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vi’s  sons: Gershom, Kohath, and Merar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the names of Gershom’s sons: Libni and Shime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ohath’s sons: Amram, Izhar, Hebron and Uzzi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erari’s sons: Mahli and Mushi.These are the Levites’ families according to their fat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Gershom: his son Libni,his son Jahath, his son Zimm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son Joah, his son Iddo,his son Zerah, and his son Jeather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ohath’s sons: his son Amminadab,his son Korah, his son Ass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son Elkanah, his son Ebiasaph,his son Assi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s son Tahath,his son Uriel, his son Uzziah,and his son Sh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lkanah’s sons: Amasai and Ahimo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son Elkanah, his son Zophai,his son Nah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is son Eliab,his son Jeroham, and his son Elkan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vi’s  sons: Gershom,  Kohath, and Mera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muel’s sons: his firstborn Joel, ,and his second son Abij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erari’s sons: Mahli, his son Libni,his son Shimei, his son Uzz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is son Shimea, his son Haggiah,and his son Asaiah.The Musicia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are the men David put in charge of the music in the Lord’s temple  after the ark came to rest ther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ministered with song in front of the tabernacle, the tent of meeting, until Solomon built the Lord’s temple in Jerusalem, and they performed their task according to the regulations given 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se are the men who served with their sons.From the Kohathites: Heman the singer,son of Joel, son of Samu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n of Elkanah, son of Jeroham,son of Eliel, son of To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n of Zuph, son of Elkanah,son of Mahath, son of Amas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n of Elkanah, son of Joel,son of Azariah, son of Zephan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n of Tahath, son of Assir,son of Ebiasaph, son of Kor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ohath’s sons: Amram, Izhar, Hebron, and Uzzi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n of Izhar, son of Kohath,son of Levi, son of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man’s relative was Asaph, who stood at his right hand:Asaph son of Berechiah, son of Shime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n of Michael, son of Baaseiah,son of Malchij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n of Ethni,son of Zerah, son of Adai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n of Ethan, son of Zimmah,son of Shime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n of Jahath,son of Gershom, son of Lev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n the left, their relatives were Merari’s sons:Ethan son of Kishi, son of Abdi,son of Malluc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n of Hashabiah,son of Amaziah, son of Hilkia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n of Amzi, son of Bani,son of Shem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n of Mahli,son of Mushi, son of Merari,son of Levi.Aaron’s Descend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ram’s children: Aaron, Moses, and Miriam.Aaron’s sons: Nadab, Abihu, Eleazar, and Ithama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ir relatives, the Levites, were assigned to all the service of the tabernacle, God’s templ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Aaron and his sons did all the work of the most holy place. They presented the offerings on the altar of burnt offerings  and on the altar of incense  to make atonement for Israel according to all that Moses the servant of God had commanded.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se  are Aaron’s sons: his son Eleazar,his son Phinehas, his son Abishu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is son Bukki, his son Uzzi,his son Zerahia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is son Meraioth,his son Amariah, his son Ahitub,]]></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is son Zadok, and his son Ahimaaz.The Settlements of the Levit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se were the places assigned to Aaron’s descendants from the Kohathite family for their settlements in their territory, because the first lot was for them.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y  were given Hebron in the land of Judah and its surrounding pastureland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the fields and settlements around the city were given to Caleb son of Jephunne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aron’s descendants were given: Hebron (a city of refuge), Libnah and its pasturelands, Jattir, Eshtemoa and its pasturel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eazar fathered Phinehas; Phinehas fathered Abishu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ilen  and its pasturelands, Debir and its pastureland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shan and its pasturelands, and Beth-shemesh and its pastureland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From the tribe of Benjamin they were given Geba and its pasturelands, Alemeth and its pasturelands, and Anathoth and its pasturelands. They had thirteen towns in all among their famili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o the rest of the Kohathites, ten towns from half the tribe of Manasseh were assigned by lot.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Gershomites were assigned thirteen towns from the tribes of Issachar, Asher, Naphtali, and Manasseh in Bashan according to their famili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Merarites were assigned by lot twelve towns from the tribes of Reuben, Gad, and Zebulun according to their families.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So the Israelites gave these towns and their pasturelands to the Levites.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y assigned by lot the towns named above  from the tribes of the descendants of Judah, Simeon, and Benjami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Some  of the families of the Kohathites were given towns from the tribe of Ephraim for their territor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Shechem (a city of refuge) with its pasturelands in the hill country of Ephraim, Gezer and its pasturel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ishua fathered Bukki;Bukki fathered Uzzi;]]></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Jokmeam and its pasturelands, Beth-horon and its pastureland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ijalon and its pasturelands, and Gath-rimmon and its pastureland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From half the tribe of Manasseh, Aner and its pasturelands, and Bileam and its pasturelands were given to the rest of the families of the Kohathite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e Gershomites received:Golan in Bashan and its pasturelands, and Ashtaroth and its pasturelands from the families of half the tribe of Manasseh.]]></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From the tribe of Issachar they received Kedesh and its pasturelands, Daberath and its pastureland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Ramoth and its pasturelands, and Anem and its pastureland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From the tribe of Asher they received Mashal and its pasturelands, Abdon and its pastureland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Hukok and its pasturelands, and Rehob and its pastureland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From the tribe of Naphtali they received Kedesh in Galilee and its pasturelands, Hammon and its pasturelands, and Kiriathaim and its pastureland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The rest of the Merarites received:From the tribe of Zebulun they received Rimmono and its pasturelands and Tabor and its pasturel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zzi fathered Zerahiah;Zerahiah fathered Meraioth;]]></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From the tribe of Reuben across the Jordan at Jericho, to the east of the Jordan, they received Bezer in the desert and its pasturelands, Jahzah and its pastureland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Kedemoth and its pasturelands, and Mephaath and its pastureland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From the tribe of Gad they received Ramoth in Gilead and its pasturelands, Mahanaim and its pastureland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Heshbon and its pasturelands, and Jazer and its pasturelands.]]></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raioth fathered Amariah;Amariah fathered Ahitub;]]></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2026-08-03T16:10:44Z</dcterms:created>
  <dcterms:modified xsi:type="dcterms:W3CDTF">2026-08-03T16:10:44Z</dcterms:modified>
  <dc:title>Bible.com.au: 1 Chronicles 6:1-81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