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2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son of Azaz,son of Shema, son of Joel.They settled in Aroer  as far as Nebo and Baal-m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lso settled in the east as far as the edge of the desert that extends to the Euphrates River, because their herds had increased in the land of Gilea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uring Saul’s reign they waged war against the Hagrites,  who were defeated by their power. And they lived in their tents throughout the region east of Gilead.Gad’s Descend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Gad lived next to them in the land of Bashan as far as Saleca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the chief, Shapham the second in command, Janai, and Shaphat in Bas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relatives according to their ancestral houses: Michael, Meshullam, Sheba, Jorai, Jacan, Zia, and Eber #— #se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sons of Abihail son of Huri,son of Jaroah, son of Gilead,son of Michael, son of Jeshishai,son of Jahdo, son of Bu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son of Abdiel, son of Guni, was head of their ancestral famil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ived in Gilead, in Bashan and its surrounding villages, and throughout the pasturelands of Shar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of them were registered in the genealogies during the reigns of Judah’s King Jotham  and Israel’s King Jeroboa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uben’s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escendants of Reuben and Gad and half the tribe of Manasseh had 44,760 warriors who could serve  in the army #— #men who carried shield and sword, drew the bow, and were trained for w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aged war against the Hagrites,  Jetur,  Naphish, and Nod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received help against these enemies because they cried out to God in battle, and the Hagrites and all their allies were handed over to them.  He was receptive to their prayer because they trusted in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captured the Hagrites’ livestock #— #fifty thousand of their camels, two hundred fifty thousand sheep, and two thousand donkeys #— #as well as one hundred thousand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of the Hagrites were killed because it was God’s battle.  And they lived there in the Hagrites’ place  until the exile. Half the Tribe of Manass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descendants of half the tribe of Manasseh settled in the land from Bashan to Baal-hermon (that is, Senir  or Mount Hermon); they were numero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heads of their ancestral families: Epher, Ishi, Eliel, Azriel, Jeremiah, Hodaviah, and Jahdiel. They were valiant warriors, famous men, and heads of their ancestral hou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were unfaithful to the God of their ancestors. They prostituted themselves  with the gods of the nations  God had destroyed before the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God of Israel roused the spirit of King Pul  (that is, Tiglath-pileser ) of Assyria, and he took the Reubenites, Gadites, and half the tribe of Manasseh into exile. He took them to Halah, Habor, Hara, and Gozan’s river, where they are until to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were the sons of Reuben the firstborn of Israel. He was the firstborn,  but his birthright was given to the sons of Joseph  son of Israel, because Reuben defiled his father’s bed.  He is not listed in the genealogy according to birth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Judah became strong among his brothers  and a ruler came from him,  the birthright was given to Josep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Reuben, Israel’s firstborn: Hanoch, Pallu, Hezron, and Ca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el’s sons: his son Shemaiah,his son Gog, his son Shim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son Micah, his son Reaiah,his son Ba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son Beerah.Beerah was a leader of the Reubenites, and King Tiglath-pileser  of Assyria took him into exi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relatives by their families as they are recorded in their family records: Jeiel the chief, Zechariah,]]></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2026-05-21T17:36:20Z</dcterms:created>
  <dcterms:modified xsi:type="dcterms:W3CDTF">2026-05-21T17:36:20Z</dcterms:modified>
  <dc:title>Bible.com.au: 1 Chronicles 5:1-26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