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4: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oz fathered Anub, Zobebah,  and the families of Aharhel son of Haru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bez  was more honored than his brothers. His mother named him Jabez and said, “I gave birth to him in p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bez called out to the God of Israel, “If only you would bless me, extend my border, let your hand be with me, and keep me from harm, so that I will not experience pain.”  And God granted his requ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helub brother of Shuhah fathered Mehir, who was the father of Esht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shton fathered Beth-rapha, Paseah, and Tehinnah the father of Irnahash. These were the men of Rec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enaz’s sons: Othniel and Seraiah.Othniel’s sons: Hathath and Meonothai.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eonothai fathered Ophrah,and Seraiah fathered Joab, the ancestor of those in the Craftsmen’s Valley,  for they were crafts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Caleb son of Jephunneh: Iru, Elah, and Naam.Elah’s son: Kena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allelel’s sons: Ziph, Ziphah, Tiria, and Asar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zrah’s sons: Jether, Mered, Epher, and Jalon. Mered’s wife Bithiah gave birth to Miriam, Shammai, and Ishbah the father of Eshtemo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were the sons of Pharaoh’s daughter Bithiah; Mered had married her. His Judean wife gave birth to Jered the father of Gedor, Heber the father of Soco, and Jekuthiel the father of Zano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Hodiah’s wife, the sister of Naham: the father of Keilah the Garmite and the father of Eshtemoa the Maacathi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imon’s sons: Amnon, Rinnah, Ben-hanan, and Tilon.Ishi’s sons: Zoheth and Ben-zohe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Shelah son of Judah: Er the father of Lecah, Laadah the father of Mareshah, the families of the guild  of linen workers at Beth-ashb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kim, the men of Cozeba; and Joash and Saraph, who married Moabites  and returned to Lehem.  These names are from ancient recor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ere the potters and residents of Netaim and Gederah. They lived there in the service of the king.Simeon’s Descendan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eon’s sons:  Nemuel, Jamin, Jarib, Zerah, and Sha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ul’s sons: his son Shallum, his son Mibsam, and his son Mish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ishma’s sons: his son Hammuel, his son Zaccur, and his son Shime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imei had sixteen sons and six daughters, but his brothers did not have many children, so their whole family did not become as numerous as the Jude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ah’s sons:  Perez, Hezron, Carmi, Hur, and Shob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lived in Beer-sheba, Moladah, Hazar-shu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lhah, Ezem, Tol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thuel, Hormah, Zikla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th-marcaboth, Hazar-susim, Beth-biri, and Shaaraim. These were their cities until David became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ir villages were Etam, Ain, Rimmon, Tochen, and Ashan #— #five cit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ir surrounding villages as far as Baal. These were their settlements, and they kept a genealogical record for themselv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eshobab, Jamlech, Joshah son of Amazi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oel, Jehu son of Joshibiah, son of Seraiah, son of Asi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lioenai, Jaakobah, Jeshohaiah, Asaiah, Adiel, Jesimiel, Bena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iza son of Shiphi, son of Allon, son of Jedaiah, son of Shimri, son of Shemaia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aiah son of Shobal fathered Jahath, and Jahath fathered Ahumai and Lahad.These were the families of the Zorathit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se mentioned by name were leaders in their families. Their ancestral houses increased great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went to the entrance of Gedor, to the east side of the valley to seek pasture for their flock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found rich, good pasture, and the land was broad, peaceful, and quiet,  for some Hamites had lived there previous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who were recorded by name came in the days of King Hezekiah of Judah, attacked the Hamites’ tents and the Meunites who were found there, and set them apart for destruction,  as they are today. Then they settled in their place because there was pasture for their flock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ow five hundred men from these sons of Simeon went with Pelatiah, Neariah, Rephaiah, and Uzziel, the descendants of Ishi, as their leaders to Mount Seir.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y struck down  the remnant of the Amalekites who had escaped, and they still live there tod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were Etam’s sons:  Jezreel, Ishma, and Idbash, and their sister was named Hazzelelpo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nuel fathered Gedor, and Ezer fathered Hushah.These were the sons of Hur, Ephrathah’s firstborn and the father of Bethle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hhur fathered Tekoa and had two wives, Helah and Naar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arah bore Ahuzzam, Hepher, Temeni, and Haahashtari to him. These were Naarah’s s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lah’s sons: Zereth, Zohar,  and Ethnan.]]></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2026-06-23T00:29:38Z</dcterms:created>
  <dcterms:modified xsi:type="dcterms:W3CDTF">2026-06-23T00:29:38Z</dcterms:modified>
  <dc:title>Bible.com.au: 1 Chronicles 4:1-43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