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38814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Chronicles 3:1-2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avid’s Descendant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  were David’s sons who were born to him in Hebron:Amnon was the firstborn, by Ahinoam of Jezreel;Daniel was born second, by Abigail of Carmel;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salom son of Maacah, daughter of King Talmai of Geshur, was third;Adonijah son of Haggith was fourth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phatiah, by Abital, was fifth;and Ithream, by David’s wife Eglah, was sixth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x sons were born to David in Hebron, where he reigned seven years and six months, and he reigned in Jerusalem thirty-three years. 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  sons were born to him in Jerusalem:Shimea, Shobab, Nathan, and Solomon.  These four were born to him by Bath-shua  daughter of Ammiel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avid’s other sons: Ibhar, Elishua, , Eliphelet,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gah, Nepheg, Japhia,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lishama, Eliada, and Eliphelet #— #nine son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were all David’s sons, with their sister Tamar,  in addition to the sons by his concubines.Judah’s Kings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lomon’s son was Rehoboam;his son was Abijah, his son Asa,his son Jehoshaphat,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 son Jehoram, ,his son Ahaziah, his son Joash,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 son Amaziah, his son Azariah,his son Jotham,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 son Ahaz,his son Hezekiah, his son Manasseh,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 son Amon, and his son Josiah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siah’s sons:Johanan was the firstborn, Jehoiakim second,Zedekiah third, and Shallum fourth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hoiakim’s sons:his sons Jeconiah and Zedekiah.David’s Line after the Exile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Jeconiah the captive:his sons Shealtiel,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lchiram, Pedaiah, Shenazzar, Jekamiah, Hoshama, and Nedabiah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edaiah’s sons: Zerubbabel and Shimei.Zerubbabel’s sons: Meshullam and Hananiah, with their sister Shelomith;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five others #— #Hashubah, Ohel, Berechiah, Hasadiah, and Jushab-hese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naniah’s descendants: Pelatiah, Jeshaiah, and the sons of Rephaiah, Arnan, Obadiah, and Shecaniah. 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  of Shecaniah: Shemaiah.Shemaiah’s sons: Hattush, Igal, Bariah, Neariah, and Shaphat #— #six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ariah’s sons: Elioenai, Hizkiah, and Azrikam #— #thre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lioenai’s sons: Hodaviah, Eliashib, Pelaiah, Akkub, Johanan, Delaiah, and Anani #— #seven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">
  <a:themeElements>
    <a:clrScheme name="Theme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2026-09-25T21:31:08Z</dcterms:created>
  <dcterms:modified xsi:type="dcterms:W3CDTF">2026-09-25T21:31:08Z</dcterms:modified>
  <dc:title>Bible.com.au: 1 Chronicles 3:1-24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