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shama, Eliada, and Eliphelet #— #nine s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all David’s sons, with their sister Tamar,  in addition to the sons by his concubines.Judah’s King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 son was Rehoboam;his son was Abijah, his son Asa,his son Jehoshaphat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 son Jehoram, ,his son Ahaziah, his son Joas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 son Amaziah, his son Azariah,his son Jotha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 son Ahaz,his son Hezekiah, his son Manasse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 son Amon, and his son Josia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iah’s sons:Johanan was the firstborn, Jehoiakim second,Zedekiah third, and Shallum fou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iakim’s sons:his sons Jeconiah and Zedekiah.David’s Line after the Exi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econiah the captive:his sons Shealtiel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Descenda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chiram, Pedaiah, Shenazzar, Jekamiah, Hoshama, and Nedabi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daiah’s sons: Zerubbabel and Shimei.Zerubbabel’s sons: Meshullam and Hananiah, with their sister Shelomit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thers #— #Hashubah, Ohel, Berechiah, Hasadiah, and Jushab-he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aniah’s descendants: Pelatiah, Jeshaiah, and the sons of Rephaiah, Arnan, Obadiah, and Shecaniah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  of Shecaniah: Shemaiah.Shemaiah’s sons: Hattush, Igal, Bariah, Neariah, and Shaphat #— #six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ariah’s sons: Elioenai, Hizkiah, and Azrikam #— #thr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oenai’s sons: Hodaviah, Eliashib, Pelaiah, Akkub, Johanan, Delaiah, and Anani #— #se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were David’s sons who were born to him in Hebron:Amnon was the firstborn, by Ahinoam of Jezreel;Daniel was born second, by Abigail of Carme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alom son of Maacah, daughter of King Talmai of Geshur, was third;Adonijah son of Haggith was four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atiah, by Abital, was fifth;and Ithream, by David’s wife Eglah, was six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sons were born to David in Hebron, where he reigned seven years and six months, and he reigned in Jerusalem thirty-three year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sons were born to him in Jerusalem:Shimea, Shobab, Nathan, and Solomon.  These four were born to him by Bath-shua  daughter of Ammi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other sons: Ibhar, Elishua, , Eliphele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gah, Nepheg, Japhi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2026-06-02T20:04:44Z</dcterms:created>
  <dcterms:modified xsi:type="dcterms:W3CDTF">2026-06-02T20:04:44Z</dcterms:modified>
  <dc:title>Bible.com.au: 1 Chronicles 3:1-24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