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n the sight of all Israel, the assembly of the Lord, and in the hearing of our God, observe and follow all the commands of the Lord your God so that you may possess this good land and leave it as an inheritance to your descendant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for you, Solomon my son, know the God of your father, and serve him wholeheartedly and with a willing mind,  for the Lord searches every heart and understands the intention of every thought.  If you seek him, he will be found by you, but if you abandon him, he will reject you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alize now that the Lord has chosen you to build a house for the sanctuary. Be strong, and do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his son Solomon the plans  for the portico  of the temple and its buildings, treasuries, upstairs rooms, inner rooms, and a room for the mercy se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lans contained everything he had in mind , for the courts of the Lord’s house, all the surrounding chambers, the treasuries  of God’s house, and the treasuries for what is dedic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ncluded were plans for the divisions of the priests and the Levites; all the work of service in the Lord’s house; all the articles of service of the Lord’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gold for all the articles for every kind of service; the weight of all the silver articles for every kind of serv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ight of the gold lampstands  and their gold lamps, including the weight of each lampstand and its lamps; the weight of each silver lampstand and its lamps, according to the service of each lamp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eight of gold for each table for the rows of the Bread of the Presence and the silver for the silver tab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ure gold for the forks, sprinkling basins, and pitchers; the weight of each gold dish; the weight of each silver bow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mmissions Solomon to 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eight of refined gold for the altar of incense;  and the plans for the chariot of , the gold cherubim that spread out their wings and cover the ark of the Lord’s covenan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concluded, “By the Lord’s hand on me, he enabled me to understand everything in writing, all the details of the pla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his son Solomon, “Be strong and courageous,  and do the work. Don’t be afraid or discouraged, for the Lord God, my God, is with you. He won’t leave you or abandon you  until all the work for the service of the Lord’s house is fin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re are the divisions of the priests and the Levites for all the service of God’s house.  Every willing person of any skill  will be at your disposal for the work, and the leaders and all the people are at your every comm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sembled all the leaders of Israel in Jerusalem:  the leaders of the tribes, the leaders of the divisions in the king’s service, the commanders of thousands and the commanders of hundreds, and the officials in charge of all the property and cattle of the king and his sons, along with the court officials, the fighting men,  and all the best soldi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King David rose to his feet and said, “Listen to me, my brothers and my people. It was in my heart to build a house as a resting place for the ark of the Lord’s covenant  and as a footstool  for our God. I had made preparations to bu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to me, ‘You are not to build a house for my name because you are a man of war and have shed bl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God of Israel chose me out of all my father’s family  to be king over Israel forever.  For he chose Judah as leader,  and from the house of Judah, my father’s family, and from my father’s sons,  he was pleased to make me king over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all my sons  #— #for the Lord has given me many sons #— #he has chosen my son Solomon to sit on the throne of the Lord’s kingdom over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me,  ‘Your son Solomon is the one who is to build my house and my courts, for I have chosen him to be my son, and I will be his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establish his kingdom forever if he perseveres in keeping my commands and my ordinances as he is doing today.’ ]]></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2026-05-21T17:34:30Z</dcterms:created>
  <dcterms:modified xsi:type="dcterms:W3CDTF">2026-05-21T17:34:30Z</dcterms:modified>
  <dc:title>Bible.com.au: 1 Chronicles 28:1-21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