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fth, for the fifth month, was the commander Shamhuth the Izrahite; 24,000 were in his di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ixth, for the sixth month, was Ira son of Ikkesh the Tekoite; 24,000 were in his div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for the seventh month, was Helez the Pelonite from the descendants of Ephraim; 24,000 were in his divi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ighth, for the eighth month, was Sibbecai the Hushathite, a Zerahite; 24,000 were in his divi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nth, for the ninth month, was Abiezer the Anathothite, a Benjaminite; 24,000 were in his divi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enth, for the tenth month, was Maharai the Netophathite, a Zerahite; 24,000 were in his div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leventh, for the eleventh month, was Benaiah the Pirathonite from the descendants of Ephraim; 24,000 were in his di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elfth, for the twelfth month, was Heldai the Netophathite, of Othniel’s family;  24,000 were in his di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ollowing were in charge of the tribes of Israel:For the Reubenites, Eliezer son of Zichri was the chief official;for the Simeonites, Shephatiah son of Maac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evites, Hashabiah son of Kemuel; for Aaron, Zad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Secular Offici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Judah, Elihu, one of David’s brothers; for Issachar, Omri son of Mich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Zebulun, Ishmaiah son of Obadiah;for Naphtali, Jerimoth son of Azri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Ephraimites, Hoshea son of Azaziah;for half the tribe of Manasseh, Joel son of Peda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alf the tribe of Manasseh in Gilead, Iddo son of Zechariah;for Benjamin, Jaasiel son of Abn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Dan, Azarel son of Jeroham.Those were the leaders of the tribes of Israe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didn’t count the men aged twenty or under, for the Lord had said he would make Israel as numerous as the stars of the sk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son of Zeruiah began to count them, but he didn’t complete it. There was wrath against Israel because of this census,  and the number was not entered in the Historical Record  of King Dav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zmaveth son of Adiel was in charge of the king’s storehouses.Jonathan son of Uzziah was in charge of the storehouses in the country, in the cities, in the villages, and in the fortres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zri son of Chelub was in charge of those who worked in the fields tilling the so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the Ramathite was in charge of the vineyards.Zabdi the Shiphmite was in charge of the produce of the vineyards for the wine cell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ist of the Israelites, the family heads, the commanders of thousands and the commanders of hundreds, and their officers who served the king in every matter to do with the divisions that were on rotated military duty each month throughout  the year. There were 24,000 in each divi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al-hanan the Gederite was in charge of the olive and sycamore trees  in the Judean foothills. Joash was in charge of the stores of olive o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itrai the Sharonite was in charge of the herds that grazed in Sharon,  while Shaphat son of Adlai was in charge of the herds in the valle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bil the Ishmaelite was in charge of the camels.Jehdeiah the Meronothite was in charge of the donke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ziz the Hagrite  was in charge of the flocks.All these were officials in charge of King David’s proper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s uncle Jonathan was a counselor; he was a man of understanding and a scribe. Jehiel son of Hachmoni attended  the king’s s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hithophel  was the king’s counselor. Hushai  the Archite was the king’s frie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Ahithophel came Jehoiada son of Benaiah,  then Abiathar.  Joab was the commander of the king’s army.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shobeam son of Zabdiel was in charge of the first division,  for the first month; 24,000 were in his divi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a descendant of Perez and chief of all the army commanders for the first mo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dai the Ahohite was in charge of the division for the second month, and Mikloth was the leader; 24,000 were in his divi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hird army commander, as chief for the third month, was Benaiah son of the priest Jehoiada; 24,000 were in his divi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Benaiah was a mighty man among the Thirty and over the Thirty, and his son Ammizabad was in charge  of his divi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commander, for the fourth month, was Joab’s brother Asahel, and his son Zebadiah was commander after him; 24,000 were in his division.]]></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2026-06-15T08:45:04Z</dcterms:created>
  <dcterms:modified xsi:type="dcterms:W3CDTF">2026-06-15T08:45:04Z</dcterms:modified>
  <dc:title>Bible.com.au: 1 Chronicles 27:1-34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