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these were among the sons of Obed-edom with their sons and relatives; they were capable men with strength for the work #— #sixty-two from Obed-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 also had sons and relatives who were capable men #— #eighte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sah,  from the Merarites, also had sons: Shimri the first (although he was not the firstborn, his father had appointed him as th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and Zechariah the fourth. The sons and relatives of Hosah were thirteen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divisions of the gatekeepers, under their leading men, had duties for ministering in the Lord’s temple, just as their relatives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st lots for each temple gate according to their ancestral families, young and old alik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t for the east gate fell to Shelemiah.  They also cast lots for his son Zechariah, an insightful counselor, and his lot came out for the north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bed-edom’s was the south gate, and his sons’ lot was for the storehou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as the west gate and the gate of Shallecheth on the ascending highway for Shuppim and Hosah.There were guards stationed at every wat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six Levites each day  on the east, four each day on the north, four each day on the south, and two pair at the storehou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ical Gatekee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court on the west, there were four at the highway and two at the cou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se were the divisions of the gatekeepers from the descendants of the Korahites and Merarites.The Levitical Treasurers and Other Offici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Levites, Ahijah was in charge of the treasuries of God’s temple and the treasuries of what had been dedicat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sons of Ladan, who were the descendants of the Gershonites through Ladan and were the family heads belonging to Ladan the Gershonite: Jehie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his brother Joel, were in charge of the treasuries of the Lord’s tem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Amramites, the Izharites, the Hebronites, and the Uzzi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buel, a descendant of Moses’s son Gershom, was the officer in charge of the treasu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relatives through Eliezer: his son Rehabiah, his son Jeshaiah, his son Joram, his son Zichri, and his son Shelomi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Shelomith and his relatives were in charge of all the treasuries of what had been dedicated by King David,  by the family heads who were the commanders of thousands and of hundreds, and by the army comma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edicated part of the plunder from their battles for the repair of the Lord’s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were the divisions of the gatekeepers:From the Korahites: Meshelemiah son of Kore, one of the sons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at the seer Samuel, Saul son of Kish, Abner son of Ner, and Joab son of Zeruiah had dedicated, along with everything else that had been dedicated, were in the care of Shelomith and his relat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Izrahites: Chenaniah and his sons had duties outside the temple , as officers and judges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bronites: Hashabiah  and his relatives, 1,700 capable men, had assigned duties in Israel west of the Jordan for all the work of the Lord and for the service of the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the Hebronites: Jerijah  was the head of the Hebronites, according to the family records of his ancestors. A search was made in the fortieth year of David’s reign and strong, capable men were found among them at Jazer  in Gil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 were among Jerijah’s relatives 2,700 capable men who were family heads. King David appointed them over the Reubenites, the Gadites, and half the tribe of Manasseh as overseers in every matter relating to God and the king.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helemiah had sons:Zechariah the firstborn, Jediael the second,Zebadiah the third, Jathniel the fou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and Eliehoenai the seve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bed-edom also had sons:Shemaiah the firstborn, Jehozabad the second,Joah the third, Sachar the fourth,Nethanel the fif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Issachar the seventh, and Peullethai the eighth,for God bless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o his son Shemaiah were born sons who ruled their ancestral families  because they were strong, capabl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maiah’s sons: Othni, Rephael, Obed, and Elzabad; his relatives Elihu and Semachiah were also capable me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2026-05-21T18:00:15Z</dcterms:created>
  <dcterms:modified xsi:type="dcterms:W3CDTF">2026-05-21T18:00:15Z</dcterms:modified>
  <dc:title>Bible.com.au: 1 Chronicles 26:1-32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