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9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cast lots for their duties, young and old alike, teacher as well as pupil.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rst lot for Asaph fell to Joseph, his sons, and his relatives — 12to Gedaliah the second: him, his relatives, and his sons — 1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to Zaccur, his sons, and his relatives — 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th to Izri,  his sons, and his relatives — 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fth to Nethaniah, his sons, and his relatives — 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ixth to Bukkiah, his sons, and his relatives — 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venth to Jesarelah, his sons, and his relatives — 1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ighth to Jeshaiah, his sons, and his relatives — 1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th to Mattaniah, his sons, and his relatives — 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nth to Shimei, his sons, and his relatives — 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vitical Musici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eventh to Azarel,  his sons, and his relatives — 1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welfth to Hashabiah, his sons, and his relatives — 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irteenth to Shubael, his sons, and his relatives — 1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urteenth to Mattithiah, his sons, and his relatives — 1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ifteenth to Jeremoth, his sons, and his relatives — 1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ixteenth to Hananiah, his sons, and his relatives — 1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venteenth to Joshbekashah, his sons, and his relatives — 1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eighteenth to Hanani, his sons, and his relatives — 1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ineteenth to Mallothi, his sons, and his relatives — 1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wentieth to Eliathah, his sons, and his relatives — 1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nd the officers of the army also set apart some of the sons of Asaph, Heman,  and Jeduthun, who were to prophesy  accompanied by lyres, harps, and cymbals.  This is the list of the men who performed their serv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wenty-first to Hothir, his sons, and his relatives — 1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wenty-second to Giddalti, his sons, and his relatives — 1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wenty-third to Mahazioth, his sons, and his relatives — 12]]></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twenty-fourth to Romamti-ezer, his sons, and his relatives — 12.]]></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Asaph’s sons:Zaccur, Joseph, Nethaniah, and Asarelah, sons of Asaph, under Asaph’s authority, who prophesied under the authority of the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Jeduthun:  Jeduthun’s sons:Gedaliah, Zeri, Jeshaiah, Shimei,  Hashabiah, and Mattithiah #— #six #— #under the authority of their father Jeduthun, prophesying to the accompaniment of lyres, giving thanks and praise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Heman: Heman’s sons:Bukkiah, Mattaniah, Uzziel, Shebuel, Jerimoth, Hananiah, Hanani, Eliathah, Giddalti, Romamti-ezer, Joshbekashah, Mallothi, Hothir, and Mahazi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sons of Heman, the king’s seer,  were given by the promises of God to exalt him,  for God had given Heman fourteen sons and three daugh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se men were under their own fathers’ authority for the music in the Lord’s temple, with cymbals, harps, and lyres for the service of God’s temple. Asaph, Jeduthun, and Heman were under the king’s autho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numbered 288 together with their relatives who were all trained and skillful in music for the Lord.]]></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2026-06-06T16:00:38Z</dcterms:created>
  <dcterms:modified xsi:type="dcterms:W3CDTF">2026-06-06T16:00:38Z</dcterms:modified>
  <dc:title>Bible.com.au: 1 Chronicles 25:1-31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