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37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third to Harim, the fourth to Seor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fifth to Malchijah, the sixth to Mijam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eventh to Hakkoz, the eighth to Abijah,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ninth to Jeshua, the tenth to Shecani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eleventh to Eliashib, the twelfth to Jak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thirteenth to Huppah, the fourteenth to Jeshebeab,]]></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fifteenth to Bilgah, the sixteenth to Imm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eventeenth to Hezir, the eighteenth to Happizzez,]]></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nineteenth to Pethahiah, the twentieth to Jehezk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twenty-first to Jachin, the twenty-second to Gamu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ivisions of the Pries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twenty-third to Delaiah, and the twenty-fourth to Maazi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se had their assigned duties for service when they entered the Lord’s temple, according to their regulations, which they received from their ancestor Aaron, as the Lord God of Israel had commanded him.The Rest of the Levit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 for the rest of Levi’s sons:from Amram’s sons: Shubael;from Shubael’s sons: Jehdei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rom Rehabiah:from Rehabiah’s sons: Isshiah was the firs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rom the Izharites: Shelomoth;from Shelomoth’s sons: Jaha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bron’s , sons:Jeriah the first, Amariah the second,Jahaziel the third, and Jekameam the four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rom Uzziel’s sons: Micah;from Micah’s sons: Shami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icah’s brother: Isshiah;from Isshiah’s sons: Zechari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erari’s sons: Mahli and Mushi,and from his sons, Jaaziah his son.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erari’s sons, by his son Jaaziah: Shoham, Zaccur, and Ibr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divisions of the descendants of Aaron were as follows: Aaron’s sons were Nadab, Abihu, Eleazar, and Ithamar.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rom Mahli: Eleazar, who had no so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rom Kish, from Kish’s sons: Jerahme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ushi’s sons: Mahli, Eder, and Jerimoth.Those were the descendants of the Levites according to their ancestral families.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y also cast lots the same way as their relatives the descendants of Aaron did in the presence of King David, Zadok, Ahimelech, and the heads of the families of the priests and Levites #— #the family heads and their younger brothers alike.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Nadab and Abihu died before their father, and they had no sons, so Eleazar and Ithamar served as priest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ogether with Zadok  from the descendants of Eleazar and Ahimelech from the descendants of Ithamar, David divided them according to the assigned duties of their servi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ince more leaders were found among Eleazar’s descendants than Ithamar’s, they were divided accordingly: sixteen heads of ancestral families  were from Eleazar’s descendants, and eight heads of ancestral families were from Ithama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were assigned by lot, for there were officers of the sanctuary and officers of God among both Eleazar’s and Ithamar’s descendan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secretary, Shemaiah son of Nethanel, a Levite, recorded them in the presence of the king and the officers, the priest Zadok, Ahimelech  son of Abiathar, and the heads of families of the priests and the Levites. One ancestral family  was taken for Eleazar, and then one for Ithama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first lot fell to Jehoiarib, the second to Jedaiah,]]></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2026-05-27T18:45:20Z</dcterms:created>
  <dcterms:modified xsi:type="dcterms:W3CDTF">2026-05-27T18:45:20Z</dcterms:modified>
  <dc:title>Bible.com.au: 1 Chronicles 24:1-31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