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8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Happizze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k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wenty-first to Jachin, the twenty-second to Gam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s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wenty-third to Delaiah, and the twenty-fourth to Maaz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had their assigned duties for service when they entered the Lord’s temple, according to their regulations, which they received from their ancestor Aaron, as the Lord God of Israel had commanded him.The Rest of the Lev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rest of Levi’s sons:from Amram’s sons: Shubael;from Shubael’s sons: Jehde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Rehabiah:from Rehabiah’s sons: Isshiah was the fir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Izharites: Shelomoth;from Shelomoth’s sons: Jah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bron’s , sons:Jeriah the first, Amariah the second,Jahaziel the third, and Jekameam the fou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Uzziel’s sons: Micah;from Micah’s sons: Shami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cah’s brother: Isshiah;from Isshiah’s sons: Zechar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rari’s sons: Mahli and Mushi,and from his sons, Jaaziah his s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erari’s sons, by his son Jaaziah: Shoham, Zaccur, and Ib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ivisions of the descendants of Aaron were as follows: Aaron’s sons were Nadab, Abihu, Eleazar, and Itham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Mahli: Eleazar, who had no 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Kish, from Kish’s sons: Jerahme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shi’s sons: Mahli, Eder, and Jerimoth.Those were the descendants of the Levites according to their ancestral famili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lso cast lots the same way as their relatives the descendants of Aaron did in the presence of King David, Zadok, Ahimelech, and the heads of the families of the priests and Levites #— #the family heads and their younger brothers alike.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they had no sons, so Eleazar and Ithamar served as priest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gether with Zadok  from the descendants of Eleazar and Ahimelech from the descendants of Ithamar, David divided them according to the assigned duties of their serv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more leaders were found among Eleazar’s descendants than Ithamar’s, they were divided accordingly: sixteen heads of ancestral families  were from Eleazar’s descendants, and eight heads of ancestral families were from Itham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re assigned by lot, for there were officers of the sanctuary and officers of God among both Eleazar’s and Ithamar’s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cretary, Shemaiah son of Nethanel, a Levite, recorded them in the presence of the king and the officers, the priest Zadok, Ahimelech  son of Abiathar, and the heads of families of the priests and the Levites. One ancestral family  was taken for Eleazar, and then one for Ith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rst lot fell to Jehoiarib, the second to Jedaiah,]]></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2026-07-27T22:37:40Z</dcterms:created>
  <dcterms:modified xsi:type="dcterms:W3CDTF">2026-07-27T22:37:40Z</dcterms:modified>
  <dc:title>Bible.com.au: 1 Chronicles 24:1-31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