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dan’s sons: Jehiel was the first, then Zetham, and Joel #— #th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imei’s sons: Shelomoth, Haziel, and Haran #— #three. Those were the heads of the families of La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imei’s sons: Jahath, Zizah,  Jeush, and Beriah. Those were Shimei’s sons #— #f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hath was the first and Zizah was the second; however, Jeush and Beriah did not have many sons, so they became one family  and received a single assign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hath’s sons: Amram, Izhar, Hebron, and Uzziel #— #f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ram’s sons:  Aaron and Moses.Aaron, along with his descendants,  was set apart forever to consecrate the most holy things, to burn incense in the presence of the Lord,  to minister to him, and to pronounce blessings in his name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oses the man of God,  his sons were named among the tribe of Lev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s sons: Gershom and Eli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ershom’s sons: Shebuel was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ezer’s sons were Rehabiah, first; Eliezer did not have any other sons, but Rehabiah’s sons were very numer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s of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zhar’s sons: Shelomith was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bron’s sons: Jeriah was first, Amariah second, Jahaziel third, and Jekameam fou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zziel’s sons: Micah was first, and Isshiah seco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ari’s sons: Mahli and Mushi.Mahli’s sons: Eleazar and K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eazar died having no sons, only daughters. Their cousins, the sons of Kish, marri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shi’s sons: Mahli, Eder, and Jeremoth #— #th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descendants of Levi by their ancestral families  #— #the family heads, according to their registration by name in the headcount #— #twenty years old or more, who worked in the service of the Lord’s temp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id, “The Lord God of Israel has given rest to his people,  and he has come to stay in Jerusalem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so, the Levites no longer need to carry the tabernacle or any of the equipment for its service”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ccording to the last words of David, the Levites twenty years old or more were to be counted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old and full of days,  he installed his son Solomon as king over Israe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ir duty will be to assist the descendants of Aaron with the service of the Lord’s temple, being responsible for the courts and the chambers, the purification of all the holy things, and the work of the service of God’s temple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well as the rows of the Bread of the Presence,  the fine flour for the grain offering,  the wafers of unleavened bread, the baking, , the mixing,  and all measurements of volume and length.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re also to stand every morning to give thanks and praise to the Lord, and likewise in the even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ever burnt offerings are offered to the Lord on the Sabbaths, New Moons,  and appointed festivals, they are to offer them regularly in the Lord’s presence according to the number prescribed for the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to carry out their responsibilities for the tent of meeting, for the holy place,  and for their relatives, the descendants of Aaron,  in the service of the Lord’s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gathered all the leaders of Israel, the priests, and the Le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vites thirty years old or more were counted;  the total number of men was thirty-eight thousand by headcou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se,” David said, “twenty-four thousand are to be in charge of the work on the Lord’s temple,  six thousand are to be officers and judg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ur thousand are to be gatekeepers, and four thousand are to praise the Lord with the instruments that I have made for worship.”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avid divided them into divisions according to Levi’s sons:  Gershom,  Kohath, and Mera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ershonites: Ladan and Shimei.]]></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2026-05-25T21:06:45Z</dcterms:created>
  <dcterms:modified xsi:type="dcterms:W3CDTF">2026-05-25T21:06:45Z</dcterms:modified>
  <dc:title>Bible.com.au: 1 Chronicles 23:1-32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