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said to God, “I have sinned greatly because I have done this thing. Now, please take away your servant’s guilt, for I’ve been very foolish.” David’s Punish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instructed Gad,  David’s se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say to David, ‘This is what the Lord says: I am offering you three choices. Choose one of them for yourself, and I will do it to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ad went to David and said to him, “This is what the Lord says: ‘Take your ch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years of famine, or three months of devastation by your foes with the sword of your enemy overtaking you, or three days of the sword of the Lord #— #a plague on the land, the angel of the Lord bringing destruction to the whole territory of Israel.’ Now decide what answer I should take back to the one who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nswered Gad, “I’m in anguish. Please, let me fall into the Lord’s hands because his mercies are very great,  but don’t let me fall into human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a plague on Israel, and seventy thousand Israelite men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God sent an angel to Jerusalem to destroy it, but when the angel was about to destroy the city,  the Lord looked, relented concerning the destruction,  and said to the angel who was destroying the people, “Enough, withdraw your hand now! ” The angel of the Lord was then standing at the threshing floor of Ornan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David looked up and saw the angel of the Lord standing between earth and heaven, with his drawn sword in his hand stretched out over Jerusalem, David and the elders, covered in sackcloth,  fell faced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id to God, “Wasn’t I the one who gave the order to count the people? I am the one who has sinned and acted very wickedly. But these sheep, what have they done? Lord my God, please let your hand be against me and against my father’s family, but don’t let the plague be against your people.”David’s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Military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angel of the Lord ordered Gad  to tell David to go and set up an altar to the Lord on the threshing floor of Ornan the Jebusit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went up at Gad’s command spoken in the nam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nan was threshing wheat when he turned and saw the angel. His four sons, who were with him, h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came to Ornan, and when Ornan looked and saw David, he left the threshing floor and bowed to David with his face to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said to Ornan, “Give me this threshing-floor plot so that I may build an altar to the Lord on it. Give it to me for the full price, so the plague on the people may be stopp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nan said to David, “Take it! My lord the king may do whatever he wants.  See, I give the oxen for the burnt offerings, the threshing sledges for the wood, and the wheat for the grain offering #— #I give it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ing David answered Ornan, “No, I insist on paying the full price, for I will not take for the Lord what belongs to you or offer burnt offerings that cost me n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gave Ornan fifteen pounds of gold  for the pl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built an altar to the Lord there and offered burnt offerings and fellowship offerings. He called on the Lord, and he answered him with fire from heaven on the altar of burnt offering.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poke to the angel, and he put his sword back into its sh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tan , rose up against Israel and incited David  to count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at time, David offered sacrifices there when he saw that the Lord answered him at the threshing floor of Ornan the Jebus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abernacle of the Lord, which Moses made in the wilderness, and the altar of burnt offering were at the high place in Gibeo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uld not go before it to inquire of God, because he was terrified of the sword of the Lord’s ang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said to Joab and the commanders of the troops, “Go and count Israel from Beer-sheba to Dan and bring a report to me so I can know their numb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replied, “May the Lord multiply the number of his people a hundred times over!  My lord the king, aren’t they all my lord’s servants? Why does my lord want to do this? Why should he bring guilt on Isra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king’s order prevailed over Joab. So Joab left and traveled throughout Israel and then returned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ab gave the total troop registration to David. In all Israel there were one million one hundred thousand armed men  and in Judah itself four hundred seventy thousand arm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did not include Levi and Benjamin in the count because the king’s command was detestable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command was also evil in God’s sight, so he afflicted Israel.]]></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2026-06-12T03:50:11Z</dcterms:created>
  <dcterms:modified xsi:type="dcterms:W3CDTF">2026-06-12T03:50:11Z</dcterms:modified>
  <dc:title>Bible.com.au: 1 Chronicles 21:1-30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