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presProps" Target="presProps.xml"/>
  <Relationship Id="rId62" Type="http://schemas.openxmlformats.org/officeDocument/2006/relationships/viewProps" Target="viewProps.xml"/>
  <Relationship Id="rId6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343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2:1-5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than’s son: Azari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zron’s sons, who were born to him: Jerahmeel, Ram, and Chelubai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am fathered Amminadab, and Amminadab fathered Nahshon, a leader of Judah’s descendan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hshon fathered Salma, and Salma fathered Boaz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az fathered Obed, and Obed fathered Jes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se fathered Eliab, his firstborn; Abinadab was born second, Shimea thir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thanel fourth, Raddai fifth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zem sixth, and David seven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isters were Zeruiah and Abigail. Zeruiah’s three sons: Abishai, Joab, and Asah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sa’s mother was Abigail, and his father was Jether the Ishmaelit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’s S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eb son of Hezron had children by his wife Azubah and by Jerioth. These were Azubah’s sons: Jesher, Shobab, and Ard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zubah died, Caleb married Ephrath, and she bore Hur to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r fathered Uri, and Uri fathered Bezale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, Hezron slept with the daughter of Machir the father of Gilead.  Hezron had married her when he was sixty years old, and she bore Segub to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gub fathered Jair, who possessed twenty-three towns in the land of Gilea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eshur and Aram captured  Jair’s Villages  along with Kenath and its surrounding villages #— #sixty towns. All these were the descendants of Machir father of Gilea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zron’s death in Caleb-ephrathah, his wife Abijah bore  Ashhur to him. He was the father of Teko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erahmeel, Hezron’s firstborn: Ram, his firstborn, Bunah, Oren, Ozem, and Ahija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ahmeel had another wife named Atarah, who was the mother of Ona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Ram, Jerahmeel’s firstborn: Maaz, Jamin, and Ek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  were Israel’s sons:Reuben, Simeon, Levi,Judah, Issachar, Zebulun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am’s sons: Shammai and Jada.Shammai’s sons: Nadab and Abishu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ishur’s wife was named Abihail, who bore Ahban and Molid to hi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dab’s sons: Seled and Appaim. Seled died without childre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ppaim’s son: Ishi.Ishi’s son: Sheshan.Sheshan’s descendant: Ahlai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da, brother of Shammai: Jether and Jonathan. Jether died without childre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than’s sons: Peleth and Zaza. These were the descendants of Jerahmeel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shan had no sons, only daughters, but he did have an Egyptian servant whose name was Jarh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shan gave his daughter in marriage to his servant Jarha, and she bore Attai to him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tai fathered Nathan, and Nathan fathered Zaba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abad fathered Ephlal, and Ephlal fathered Ob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n, Joseph, Benjamin,Naphtali, Gad, and Asher.Judah’s Descendants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d fathered Jehu, and Jehu fathered Azariah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zariah fathered Helez, and Helez fathered Elasah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asah fathered Sismai, and Sismai fathered Shallu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um fathered Jekamiah, and Jekamiah fathered Elisham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Caleb brother of Jerahmeel: Mesha, his firstborn, fathered Ziph, and Mareshah, his second son,  fathered Hebron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on’s sons: Korah, Tappuah, Rekem, and Shem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ma fathered Raham, who fathered Jorkeam, and Rekem fathered Shammai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mmai’s son was Maon, and Maon fathered Beth-zur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eb’s concubine Ephah was the mother of Haran, Moza, and Gazez. Haran fathered Gazez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hdai’s sons: Regem, Jotham, Geshan, Pelet, Ephah, and Shaap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’s  sons: Er, Onan, and Shelah.  These three were born to him by Bath-shua the Canaanite woman. Er, Judah’s firstborn, was evil in the Lord’s sight, so he put him to death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eb’s concubine Maacah was the mother of Sheber and Tirhanah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as also the mother of Shaaph, Madmannah’s father, and of Sheva, the father of Machbenah and Gibea. Caleb’s daughter was Achsah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Caleb’s descendants.The sons of Hur, Ephrathah’s firstborn:Shobal fathered Kiriath-jearim;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ma fathered Bethlehem,and Hareph fathered Beth-gader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descendants of Shobal the father of Kiriath-jearim: Haroeh, half of the Manahathites, 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amilies of Kiriath-jearim #— #the Ithrites, Puthites, Shumathites, and Mishraites. The Zorathites and Eshtaolites descended from these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ma’s descendants: Bethlehem, the Netophathites, Atroth-beth-joab, and half of the Manahathites, the Zorites,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amilies of scribes who lived in Jabez #— #the Tirathites, Shimeathites, and Sucathites. These are the Kenites who came from Hammath, the father of Rechab’s family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’s daughter-in-law Tamar bore Perez and Zerah to him. Judah had five sons in 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ez’s sons: Hezron and Hamu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rah’s sons: Zimri, Ethan, Heman, Calcol, and Dara , #— #five in a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rmi’s son: Achar, , who brought trouble on Israel when he was unfaithful by taking the things set apart for destruc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2026-06-26T23:55:04Z</dcterms:created>
  <dcterms:modified xsi:type="dcterms:W3CDTF">2026-06-26T23:55:04Z</dcterms:modified>
  <dc:title>Bible.com.au: 1 Chronicles 2:1-55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