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88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2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han’s son: Azari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ron’s sons, who were born to him: Jerahmeel, Ram, and Chelubai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m fathered Amminadab, and Amminadab fathered Nahshon, a leader of Judah’s descend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shon fathered Salma, and Salma fathered Boaz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z fathered Obed, and Obed fathered Jes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se fathered Eliab, his firstborn; Abinadab was born second, Shimea thi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thanel fourth, Raddai fif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zem sixth, and David seven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isters were Zeruiah and Abigail. Zeruiah’s three sons: Abishai, Joab, and Asah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sa’s mother was Abigail, and his father was Jether the Ishmaeli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 son of Hezron had children by his wife Azubah and by Jerioth. These were Azubah’s sons: Jesher, Shobab, and Ard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zubah died, Caleb married Ephrath, and she bore Hur 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 fathered Uri, and Uri fathered Bezal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Hezron slept with the daughter of Machir the father of Gilead.  Hezron had married her when he was sixty years old, and she bore Segub to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gub fathered Jair, who possessed twenty-three towns in the land of Gile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eshur and Aram captured  Jair’s Villages  along with Kenath and its surrounding villages #— #sixty towns. All these were the descendants of Machir father of Gil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zron’s death in Caleb-ephrathah, his wife Abijah bore  Ashhur to him. He was the father of Teko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erahmeel, Hezron’s firstborn: Ram, his firstborn, Bunah, Oren, Ozem, and Ahija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ahmeel had another wife named Atarah, who was the mother of On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m, Jerahmeel’s firstborn: Maaz, Jamin, and Ek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  were Israel’s sons:Reuben, Simeon, Levi,Judah, Issachar, Zebulun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am’s sons: Shammai and Jada.Shammai’s sons: Nadab and Abishu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shur’s wife was named Abihail, who bore Ahban and Molid to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dab’s sons: Seled and Appaim. Seled died without childr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aim’s son: Ishi.Ishi’s son: Sheshan.Sheshan’s descendant: Ahla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da, brother of Shammai: Jether and Jonathan. Jether died without childr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than’s sons: Peleth and Zaza. These were the descendants of Jerahme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had no sons, only daughters, but he did have an Egyptian servant whose name was Jarh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gave his daughter in marriage to his servant Jarha, and she bore Attai to hi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ai fathered Nathan, and Nathan fathered Zaba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abad fathered Ephlal, and Ephlal fathered Ob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, Joseph, Benjamin,Naphtali, Gad, and Asher.Judah’s Descendant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d fathered Jehu, and Jehu fathered Azaria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ariah fathered Helez, and Helez fathered Elas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asah fathered Sismai, and Sismai fathered Shallu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um fathered Jekamiah, and Jekamiah fathered Elisham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aleb brother of Jerahmeel: Mesha, his firstborn, fathered Ziph, and Mareshah, his second son,  fathered Hebro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on’s sons: Korah, Tappuah, Rekem, and She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a fathered Raham, who fathered Jorkeam, and Rekem fathered Shamma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mmai’s son was Maon, and Maon fathered Beth-zur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Ephah was the mother of Haran, Moza, and Gazez. Haran fathered Gazez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dai’s sons: Regem, Jotham, Geshan, Pelet, Ephah, and Shaap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  sons: Er, Onan, and Shelah.  These three were born to him by Bath-shua the Canaanite woman. Er, Judah’s firstborn, was evil in the Lord’s sight, so he put him to dea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Maacah was the mother of Sheber and Tirhana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s also the mother of Shaaph, Madmannah’s father, and of Sheva, the father of Machbenah and Gibea. Caleb’s daughter was Achsa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Caleb’s descendants.The sons of Hur, Ephrathah’s firstborn:Shobal fathered Kiriath-jearim;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a fathered Bethlehem,and Hareph fathered Beth-gad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descendants of Shobal the father of Kiriath-jearim: Haroeh, half of the Manahathites,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milies of Kiriath-jearim #— #the Ithrites, Puthites, Shumathites, and Mishraites. The Zorathites and Eshtaolites descended from thes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a’s descendants: Bethlehem, the Netophathites, Atroth-beth-joab, and half of the Manahathites, the Zorites,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milies of scribes who lived in Jabez #— #the Tirathites, Shimeathites, and Sucathites. These are the Kenites who came from Hammath, the father of Rechab’s family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 daughter-in-law Tamar bore Perez and Zerah to him. Judah had five sons in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ez’s sons: Hezron and Ham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rah’s sons: Zimri, Ethan, Heman, Calcol, and Dara , #— #five in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mi’s son: Achar, , who brought trouble on Israel when he was unfaithful by taking the things set apart for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2026-06-27T01:09:31Z</dcterms:created>
  <dcterms:modified xsi:type="dcterms:W3CDTF">2026-06-27T01:09:31Z</dcterms:modified>
  <dc:title>Bible.com.au: 1 Chronicles 2:1-55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