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4371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18: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avid’s Military Campaig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this,  David defeated the Philistines, subdued them, and took Gath and its surrounding villages from Philistine contro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also defeated the Moabites, and they became David’s subjects and brought tribut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David also defeated King Hadadezer of Zobah at Hamath when he went to establish his control at the Euphrates Riv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David captured one thousand chariots, seven thousand horsemen, and twenty thousand foot soldiers from him, hamstrung all the horses, and kept a hundred chariots.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the Arameans of Damascus came to assist King Hadadezer of Zobah,  David struck down twenty-two thousand Aramean me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he placed garrisons , in Aram of Damascus, and the Arameans became David’s subjects and brought tribute. The Lord made David victorious wherever he wen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David took the gold shields carried by Hadadezer’s officers and brought them to Jerusal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rom Tibhath and Cun, Hadadezer’s cities, David also took huge quantities of bronze, from which Solomon made the bronze basin,  the pillars, and the bronze articles.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n King Tou of Hamath heard that David had defeated the entire army of King Hadadezer of Zoba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sent his son Hadoram to King David to greet him and to congratulate him because David had fought against Hadadezer and defeated him, for Tou and Hadadezer had fought many wars. Hadoram brought all kinds of gold, silver, and bronze item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ing David also dedicated these to the Lord, along with the silver and gold he had carried off from all the nations #— #from Edom, Moab, the Ammonites, the Philistines, and the Amalekit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bishai son of Zeruiah struck down eighteen thousand Edomites in the Salt Valle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put garrisons in Edom, and all the Edomites were subject to David. The Lord made David victorious wherever he wen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David reigned over all Israel,  administering justice and righteousness for all his peopl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Joab  son of Zeruiah was over the army;Jehoshaphat son of Ahilud was court historia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Zadok son of Ahitub and Ahimelech , son of Abiathar were priests;Shavsha was court secretar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enaiah son of Jehoiada  was over the Cherethites and the Pelethites;and David’s sons were the chief officials at the king’s sid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6">
  <a:themeElements>
    <a:clrScheme name="Theme7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2026-09-21T21:50:42Z</dcterms:created>
  <dcterms:modified xsi:type="dcterms:W3CDTF">2026-09-21T21:50:42Z</dcterms:modified>
  <dc:title>Bible.com.au: 1 Chronicles 18:1-17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