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ibhath and Cun, Hadadezer’s cities, David also took huge quantities of bronze, from which Solomon made the bronze basin,  the pillars, and the bronze articl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King Tou of Hamath heard that David had defeated the entire army of King Hadadezer of Zob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ent his son Hadoram to King David to greet him and to congratulate him because David had fought against Hadadezer and defeated him, for Tou and Hadadezer had fought many wars. Hadoram brought all kinds of gold, silver, and bronze ite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also dedicated these to the Lord, along with the silver and gold he had carried off from all the nations #— #from Edom, Moab, the Ammonites, the Philistines, and the Amalek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ishai son of Zeruiah struck down eighteen thousand Edomites in the Salt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ut garrisons in Edom, and all the Edomites were subject to David. The Lord made David victorious wherever he w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reigned over all Israel,  administering justice and righteousness for all 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  son of Zeruiah was over the army;Jehoshaphat son of Ahilud was court histori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adok son of Ahitub and Ahimelech , son of Abiathar were priests;Shavsha was court secret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naiah son of Jehoiada  was over the Cherethites and the Pelethites;and David’s sons were the chief officials at the king’s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Military Campa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David defeated the Philistines, subdued them, and took Gath and its surrounding villages from Philistine contro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defeated the Moabites, and they became David’s subjects and brought trib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lso defeated King Hadadezer of Zobah at Hamath when he went to establish his control at the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one thousand chariots, seven thousand horsemen, and twenty thousand foot soldiers from him, hamstrung all the horses, and kept a hundred chario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ameans of Damascus came to assist King Hadadezer of Zobah,  David struck down twenty-two thousand Aramean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placed garrisons , in Aram of Damascus, and the Arameans became David’s subjects and brought tribute. The Lord made David victorious wherever he w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ok the gold shields carried by Hadadezer’s officers and brought them to Jerusal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1 Chronicles 18:1-17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