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g to him; sing praise to him;tell about all his wondrous wor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ast in his holy name;let the hearts of those who seek the Lord rejo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k the Lord and his strength;seek his face alway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e wondrous works he has done, his wonders, and the judgments he has pronounc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offspring of Israel his servant,Jacob’s descendants #— #his chosen 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he Lord our God;his judgments govern the whole ear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his covenant forever —the promise he ordained for a thousand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ovenant he made with Abraham,swore  to Isaac,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confirmed to Jacob as a decree,and to Israel as a permanent covena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 land of Canaan to youas your inherited por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rought the ark of God and placed it inside the tent David had pitched for it.  Then they offered burnt offerings and fellowship offerings in God’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were few in number,very few indeed,  and resident aliens in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dering from nation to nationand from one kingdom to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lowed no one to oppress them;he rebuked kings on their behalf: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touch my anointed onesor harm my prophet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 whole earth sing  to the Lord.Proclaim his salvation from day to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eclare his glory among the nations,his wondrous works among all peo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is great and highly praised; he is feared above all god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ll the gods of the peoples are worthless idols, but the Lord made the heaven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plendor and majesty are before him;strength and joy are in his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cribe to the Lord, families of the peoples,ascribe to the Lord glory and streng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David had finished offering the burnt offerings and the fellowship offerings, he blessed the people in the nam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cribe to the Lord the glory of his name;bring an offering and come before him.Worship the Lord in the splendor of his holines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the whole earth tremble  before him.The world is firmly established;it cannot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et the heavens be glad and the earth rejoice, and let them say among the nations, “The Lord reign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the sea and all that fills it resound;let the fields and everything in them exul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trees of the forest will shout for joy before the Lord,for he is coming to judge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ive thanks to the Lord, for he is good;his faithful love endures foreve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y,  “Save us, God of our salvation;gather us and rescue us from the nationsso that we may give thanks to your holy nameand rejoice in your prai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lessed be the Lord God of Israel from everlasting to everlasting.”Then all the people said, “Amen” and “Praise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David left Asaph and his relatives there before the ark of the Lord’s covenant to minister regularly  before the ark according to the daily requirement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assigned Obed-edom  and his  sixty-eight relatives. Obed-edom son of Jeduthun and Hosah  were to be gatekeep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distributed to each and every Israelite, both men and women, a loaf of bread, a date cake, and a raisin cak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left the priest Zadok and his fellow priests before the tabernacle of the Lord at the high place in Gibeon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offer burnt offerings regularly, morning and evening, to the Lord on the altar of burnt offerings and to do everything that was written in the law of the Lord, which he had commanded Israel to keep.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ith them were Heman,  Jeduthun, and the rest who were chosen and designated by name  to give thanks to the Lord #— #for his faithful love endures forever.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man and Jeduthun had with them trumpets and cymbals to play and musical instruments of God.  Jeduthun’s sons were at the city gat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ll the people went home, and David returned home to bless his househol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ppointed some of the Levites to be ministers before the ark of the Lord, to celebrate the Lord God of Israel, and to give thanks and prais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aph was the chief and Zechariah was second to him. Jeiel, Shemiramoth, Jehiel, Mattithiah, Eliab, Benaiah, Obed-edom, and Jeiel played the harps and lyres, while Asaph sounded the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Benaiah and Jahaziel blew the trumpets regularly before the ark of the covenant of God.David’s Psalm of Thanksgiv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at day David decreed for the first time that thanks be given to the Lord by Asaph and his rel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ive thanks  to the Lord; call on his name;proclaim his deeds among the peoples. ]]></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2026-07-24T06:57:05Z</dcterms:created>
  <dcterms:modified xsi:type="dcterms:W3CDTF">2026-07-24T06:57:05Z</dcterms:modified>
  <dc:title>Bible.com.au: 1 Chronicles 16:1-43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