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Elizaphanites, Shemaiah the leader and 200 of his relat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Hebronites, Eliel the leader and 80 of his relat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Uzzielites, Amminadab the leader and 112 of his relat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summoned the priests Zadok  and Abiathar  and the Levites Uriel, Asaiah, Joel, Shemaiah, Eliel, and Amminad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o them, “You are the heads of the Levite families. You and your relatives must consecrate yourselves  so that you may bring the ark of the Lord God of Israel to the place I have prepared for i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Lord our God burst out in anger against us because you Levites were not with us the first time, for we didn’t inquire of him about the proper procedur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riests and the Levites consecrated themselves to bring up the ark of the Lord God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evites carried the ark of God the way Moses had commanded according to the word of the Lord: on their shoulders with the pol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David told the leaders of the Levites to appoint their relatives as singers and to have them raise their voices with joy accompanied by musical instruments #— #harps, lyres, and cymbal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Levites appointed Heman son of Joel; from his relatives, Asaph son of Berechiah; and from their relatives the Merarites, Ethan son of Kusha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Com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them were their relatives second in rank: Zechariah, Jaaziel,  Shemiramoth, Jehiel, Unni, Eliab, Benaiah, Maaseiah, Mattithiah, Eliphelehu, Mikneiah, and the gatekeepers Obed-edom and Je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ingers Heman, Asaph, and Ethan were to sound the bronze cymb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Zechariah, Aziel, Shemiramoth, Jehiel, Unni, Eliab, Maaseiah, and Benaiah were to play harps according to Alam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attithiah, Eliphelehu, Mikneiah, Obed-edom, Jeiel, and Azaziah were to lead the music with lyres according to the Shemini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henaniah, the leader of the Levites in music, was to direct the music because he was skillf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rechiah and Elkanah were to be gatekeepers for the a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s, Shebaniah, Joshaphat, Nethanel, Amasai, Zechariah, Benaiah, and Eliezer, were to blow trumpets  before the ark of God. Obed-edom and Jehiah were also to be gatekeepers for the a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the elders of Israel, and the commanders of thousands went with rejoicing to bring the ark of the covenant of the Lord from the house of Obed-edo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God helped the Levites who were carrying the ark of the covenant of the Lord, with God’s help, they sacrificed seven bulls and seven ram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David was dressed in a robe of fine linen, as were all the Levites who were carrying the ark, as well as the singers and Chenaniah, the music leader of the singers. David also wore a linen eph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built houses for himself in the city of David, and he prepared a place for the ark of God and pitched a tent for i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ll Israel brought up the ark of the covenant of the Lord with shouts, the sound of the ram’s horn, trumpets, and cymbals, and the playing of harps and lyr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ark of the covenant of the Lord was entering the city of David, Saul’s daughter Michal looked down from the window and saw King David leaping  and dancing, and she despised him in her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said, “No one but the Levites may carry the ark of God, because the Lord has chosen them to carry the ark of the Lord and to minister before him forev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ssembled all Israel at Jerusalem  to bring the ark of the Lord to the place he had prepared for i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gathered together the descendants of Aaron and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Kohathites, Uriel the leader and 120 of his relat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Merarites, Asaiah the leader and 220 of his relat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Gershomites,  Joel the leader and 130 of his relative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2026-06-06T16:00:57Z</dcterms:created>
  <dcterms:modified xsi:type="dcterms:W3CDTF">2026-06-06T16:00:57Z</dcterms:modified>
  <dc:title>Bible.com.au: 1 Chronicles 15:1-29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