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2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hilistines heard that David had been anointed king over all Israel, they all went in search of David; when David heard of this, he went out to fac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hilistines had come and raided in Rephaim Valle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inquired of God, “Should I attack the Philistines? Will you hand them over to me? ”The Lord replied, “Attack, and I will hand them over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Israelites went up to Baal-perazim, and David defeated the Philistines there. Then David said, “Like a bursting flood, God has used me to burst out against my enemies.” Therefore, they named that place The Lord Bursts Ou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hilistines abandoned their idols there, and David ordered that they be burned in the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again the Philistines raided in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avid again inquired of God, and God answered him, “Do not pursue them directly. Circle around them and attack them opposite the balsam tr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you hear the sound of marching in the tops of the balsam trees, then go out to battle, for God will have gone out ahead of you to strike down the army of the Philisti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vid did as God commanded him, and they struck down the Philistine army from Gibeon to Gez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vid’s fame spread throughout the lands, and the Lord caused all the nations to be terrified of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Blessing on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Hiram of Tyre sent envoys to David,  along with cedar logs, stonemasons, and carpenters to build a palace fo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knew that the Lord had established him as king over Israel and that his kingdom had been exalted for the sake of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took more wives in Jerusalem, and he became the father of more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names of the children born to him in Jerusalem: Shammua, Shobab, Nathan,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bhar, Elishua, Elpel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gah, Nepheg, Ja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shama, Beeliada, and Eliphele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2026-08-03T19:45:36Z</dcterms:created>
  <dcterms:modified xsi:type="dcterms:W3CDTF">2026-08-03T19:45:36Z</dcterms:modified>
  <dc:title>Bible.com.au: 1 Chronicles 14:1-17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