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Gadites defected to David at his stronghold in the desert. They were valiant warriors, trained for battle, expert with shield and spear. Their faces were like the faces of lions, and they were as swift as gazelles on the mountai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was the chief, Obadiah second, Eliab thi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fourth, Jeremiah fif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sixth, Eliel seve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eighth, Elzabad ni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enth, and Machbannai eleve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Gadites were army commanders; the least of them was a match for a hundred, and the greatest of them for a thousan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 men who crossed the Jordan in the first month  when it was overflowing all its banks,  and put to flight all those in the valleys to the east and to the w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 Benjaminites and men from Judah also went to David at the stronghol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went out to meet them and said to them, “If you have come in peace to help me, my heart will be united with you, but if you have come to betray me to my enemies even though my hands have done no wrong, may the God of our ancestors look on it and jud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First Suppor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enveloped , Amasai,  chief of the Thirty, and he said:We are yours, David,we are with you, son of Jesse!Peace, peace to you,and peace to him who helps you, for your God helps you.So David received them and made them leaders of his troo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Manassites defected to David when he went with the Philistines to fight against Saul. However, they did not help the Philistines because the Philistine rulers sent David away after a discussion. They said, “It will be our heads if he defects to his master Sau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David went to Ziklag, some men from Manasseh defected to him: Adnah, Jozabad, Jediael, Michael, Jozabad, Elihu, and Zillethai, chiefs of thousands in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elped David against the raiders,  for they were all valiant warriors and commanders in the arm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men came day after day to help David until there was a great army, like an army of God. ,David’s Soldiers in Heb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umbers of the armed troops who came to David at Hebron to turn Saul’s kingdom over to him,  according to the Lord’s word,  were as foll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Judahites: 6,800 armed troops bearing shields and sp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Simeonites: 7,100 valiant warriors ready for w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Levites: 4,60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addition to Jehoiada, leader of the house of Aaron, with 3,700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were the men who came to David at Ziklag while he was still banned from the presence of Saul son of Kish.  They were among the warriors who helped him in b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young valiant warrior, with 22 commanders from his ancestral famil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Benjaminites, the relatives of Saul:  3,000 (up to that time the majority of the Benjaminites maintained their allegiance to the house of Sa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Ephraimites: 20,800 valiant warriors who were famous men in their ancestral famili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half the tribe of Manasseh: 18,000 designated by name to come and make David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Issacharites, who understood the times  and knew what Israel should do: 200 chiefs with all their relatives under their comm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Zebulun: 50,000 who could serve in the army, trained for battle with all kinds of weapons of war, with one purpose  to help Davi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Naphtali: 1,000 commanders accompanied by 37,000 men with shield and sp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e Danites: 28,600 trained for batt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sher: 40,000 who could serve in the army, trained for batt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rom across the Jordan #— #from the Reubenites, Gadites, and half the tribe of Manasseh: 120,000 men equipped with all the military weapons of w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chers who could use either the right or left hand, both to sling stones and shoot arrows from a bow.  They were Saul’s relatives  from Benjam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warriors, lined up in battle formation, came to Hebron wholeheartedly determined to make David king over all Israel. All the rest of Israel was also of one mind to make David king.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spent three days there eating and drinking with David, for their relatives had provided for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 addition, their neighbors from as far away as Issachar, Zebulun, and Naphtali came and brought food on donkeys, camels, mules, and oxen #— #abundant provisions of flour, fig cakes, raisins, wine and oil, herds, and flocks.  Indeed, there was joy i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chief was Ahiezer son of Shemaah the Gibeathite.Then there was his brother Joash;Jeziel and Pelet sons of Azmaveth;Beracah, Jehu the Anatho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hmaiah the Gibeonite, a warrior among the Thirty and a leader over the Thirty;Jeremiah, Jahaziel, Johanan, Jozabad the Gederat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Jerimoth, Bealiah, Shemariah, Shephatiah the Haruph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Isshiah, Azarel, Joezer, and Jashobeam, the Korah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from Gedo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2026-06-04T20:57:08Z</dcterms:created>
  <dcterms:modified xsi:type="dcterms:W3CDTF">2026-06-04T20:57:08Z</dcterms:modified>
  <dc:title>Bible.com.au: 1 Chronicles 12:1-40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