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uilt up the city all the way around, from the supporting terraces to the surrounding parts, and Joab restored the rest of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steadily grew more powerful,  and the Lord of Armies was with him.Exploits of David’s Warri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llowing were the chiefs of David’s warriors who, together with all Israel, strongly supported him in his reign to make him king according to the Lord’s word about Israel.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list of David’s warriors:Jashobeam son of Hachmoni was chief  of the Thirty;  he wielded his spear against three hundred and killed them at one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him, Eleazar son of Dodo  the Ahohite was one of the three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with David at Pas-dammim when the Philistines had gathered there for battle. There was a portion of a field full of barley, where the troops had fled from the Philistin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leazar and David  took their stand in the middle of the field and defended it. They killed the Philistines, and the Lord gave them a great vict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ee of the thirty chief men went down to David, to the rock at the cave of Adullam,  while the Philistine army was encamped in Rephaim Valle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avid was in the stronghold,  and a Philistine garrison  was at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was extremely thirsty  and said, “If only someone would bring me water to drink from the well at the city gate of Bethle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Anointing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Three broke through the Philistine camp and drew water from the well at the gate of Bethlehem. They brought it back to David, but he refused to drink it. Instead, he poured it out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said, “I would never do such a thing in the presence of my God! How can I drink the blood of these men who risked their lives? ” For they brought it at the risk of their lives. So he would not drink it. Such were the exploits of the three warri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ishai,  Joab’s brother, was the leader of the Three.  He raised his spear against three hundred men and killed them, gaining a reputation among the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more honored than the Three and became their commander even though he did not become one of the Th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naiah son of Jehoiada  was the son of a brave man  from Kabzeel, a man of many exploits. Benaiah killed two sons of Ariel of Moab,  and he went down into a pit on a snowy day and killed a l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lso killed an Egyptian who was seven and a half feet tall.  Even though the Egyptian had a spear in his hand like a weaver’s beam,  Benaiah went down to him with a staff, snatched the spear out of the Egyptian’s hand, and then killed him with his own sp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exploits of Benaiah son of Jehoiada, who had a reputation among the three warri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the most honored of the Thirty, but he did not become one of the Three. David put him in charge of his bodygu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est soldiers  wereJoab’s brother Asahel, Elhanan son of Dodo of Bethle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mmoth the Harorite,Helez the Pelon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came together to David at Hebron and said, “Here we are, your own flesh and blo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ra son of Ikkesh the Tekoite,Abiezer the Anathoth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bbecai the Hushathite,Ilai the Aho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harai the Netophathite,Heled son of Baanah the Netophath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hai son of Ribai from Gibeah of the Benjaminites,Benaiah the Pirathonit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urai from the wadis of Gaash,Abiel the Arbath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zmaveth the Baharumite,Eliahba the Shaalboni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 Hashem the Gizonite,Jonathan son of Shagee the Harari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hiam son of Sachar the Hararite,Eliphal son of U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pher the Mecherathite,Ahijah the Pelonit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zro the Carmelite,Naarai son of Ezb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previously when Saul was king, you were leading Israel out to battle and bringing us back. The Lord your God also said to you, ‘You will shepherd my people Israel, and you will be ruler over my people Israel.’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el the brother of Nathan,Mibhar son of Hagr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elek the Ammonite,Naharai the Beerothite, the armor-bearer for Joab son of Zeru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ra the Ithrite,Gareb the Ithri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riah the Hethite,Zabad son of Ahl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dina son of Shiza the Reubenite, chief of the Reubenites, and thirty with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anan son of Maacah,Joshaphat the Mithnit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zzia the Ashterathite,Shama and Jeiel the sons of Hotham the Aroe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ediael son of Shimri and his brother Joha the Tizi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Eliel the Mahavite,Jeribai and Joshaviah, the sons of Elnaam,Ithmah the Moabit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liel, Obed, and Jaasiel the Mezoba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at Hebron. David made a covenant with them at Hebron in the Lord’s presence, and they anointed David king over Israel, in keeping with the Lord’s word through Samuel. David’s Capture of Jerusal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nd all Israel marched to Jerusalem (that is, Jebus); the Jebusites who inhabited the land were the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nhabitants of Jebus said to David, “You will never get in here.” Yet David did capture the stronghold of Zion, that is, the city of Dav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id, “Whoever is the first to kill a Jebusite will become chief commander.” Joab  son of Zeruiah went up first, so he became the chie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took up residence in the stronghold; therefore, it was called the city of Davi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2026-06-26T23:55:36Z</dcterms:created>
  <dcterms:modified xsi:type="dcterms:W3CDTF">2026-06-26T23:55:36Z</dcterms:modified>
  <dc:title>Bible.com.au: 1 Chronicles 11:1-47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