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9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0: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day when the Philistines came to strip the slain, they found Saul and his sons dead on Mount Gilbo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tripped Saul, cut off his head, took his armor, and sent messengers throughout the land of the Philistines to spread the good news to their idols and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put his armor in the temple of their gods and hung his skull in the temple of Dago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Jabesh-gilead heard of everything the Philistines had done to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ir brave men set out and retrieved the body of Saul and the bodies of his sons and brought them to Jabesh. They buried their bones under the oak  in Jabesh  and fasted seven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died for his unfaithfulness to the Lord because he did not keep the Lord’s word.  He even consulted a medium for guidanc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e did not inquire of the Lord. So the Lord put him to death and turned the kingdom over to David son of Jess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Saul and His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fought against Israel, and Israel’s men fled from them. Many were killed on Mount Gilbo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pursued Saul and his sons and killed his sons Jonathan, Abinadab, and Malchi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battle intensified against Saul, the archers spotted him and severely wound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ul said to his armor-bearer, “Draw your sword and run me through with it, or these uncircumcised men will come and torture me.” But his armor-bearer would not do it because he was terrified. Then Saul took his sword and fell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is armor-bearer saw that Saul was dead, he also fell on his own sword and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and his three sons died #— #his whole house di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all the men of Israel in the valley saw that the army had fled and that Saul and his sons were dead, they abandoned their cities and fled. So the Philistines came and settled in them.]]></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2026-06-06T16:00:38Z</dcterms:created>
  <dcterms:modified xsi:type="dcterms:W3CDTF">2026-06-06T16:00:38Z</dcterms:modified>
  <dc:title>Bible.com.au: 1 Chronicles 10:1-14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