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hen the Philistines came to strip the slain, they found Saul and his sons dead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ripped Saul, cut off his head, took his armor, and sent messengers throughout the land of the Philistines to spread the good news to their idols and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put his armor in the temple of their gods and hung his skull in the temple of Dag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Jabesh-gilead heard of everything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ir brave men set out and retrieved the body of Saul and the bodies of his sons and brought them to Jabesh. They buried their bones under the oak  in Jabesh  and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ied for his unfaithfulness to the Lord because he did not keep the Lord’s word.  He even consulted a medium for guidan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did not inquire of the Lord. So the Lord put him to death and turned the kingdom over to David son of Jess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ul and Hi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gainst Israel, and Israel’s men fled from them. Many were killed on Mount Gilb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pursued Saul and his sons and killed hi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battle intensified against Saul, the archers spotted him and severely wound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ul said to his armor-bearer, “Draw your sword and run me through with it, or these uncircumcised men will come and torture me.” But his armor-bearer would not do it because he was terrified. Then Saul took his sword and fell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is armor-bearer saw that Saul was dead, he also fell on his own sword and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and his three sons died #— #his whole house di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the men of Israel in the valley saw that the army had fled and that Saul and his sons were dead, they abandoned their cities and fled. So the Philistines came and settled in the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1 Chronicles 10:1-14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