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92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’s sons: Cush, Mizraim,  Put, and Cana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’s sons: Seba, Havilah, Sabta, Raama, and Sabteca.Raama’s sons: Sheba and Ded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fathered Nimrod, who was the first to become a great warrior on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zraim  fathered the people of Lud, Anam, Lehab, Naphtu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, Casluh (the Philistines came from them), and Caphtor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fathered Sidon as his firstborn and He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Jebusites, Amorites, Girgashite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vites, Arkites, Sinit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vadites, Zemarites, and Hamathit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’s  sons: Elam, Asshur, Arpachshad, Lud, Aram, Uz, Hul, Gether, and Meshe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dam to Abraha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achshad fathered Shelah, and Shelah fathered Eb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sons were born to Eber. One of them was named Peleg  because the earth was divided during his lifetime, and the name of his brother was Jokt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ktan fathered Almodad, Sheleph, Hazarmaveth, Jerah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al, Abimael, Sheb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, and Jobab. All of these were Joktan’s s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,  Arpachshad, Shela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, Peleg, Reu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ug, Nahor, Ter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(that is, Abraham).Abraham’s Descendant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,  Seth, Enosh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’s sons: Isaac and Ishmae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  are their family records: Nebaioth, Ishmael’s firstborn, Kedar, Adbeel, Mibsa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hma, Dumah, Massa, Hadad, Tema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tur, Naphish, and Kedemah.These were Ishmael’s son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  born to Keturah, Abraham’s concubine: Zimran, Jokshan, Medan, Midian, Ishbak, and Shuah.Jokshan’s sons: Sheba and Deda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dian’s sons: Ephah, Epher, Hanoch, Abida, and Eldaah.All of these were Keturah’s descendant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  fathered Isaac.Isaac’s sons: Esau and Israel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’s  sons: Eliphaz, Reuel, Jeush, Jalam, and Kora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’s sons: Teman, Omar, Zephi, Gatam, and Kenaz; and by Timna, Amalek.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el’s sons: Nahath, Zerah, Shammah, and Mizzah.The Edomite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, Mahalalel, Jared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ir’s  sons: Lotan, Shobal, Zibeon, Anah, Dishon, Ezer, and Disha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tan’s sons: Hori and Homam. Timna was Lotan’s sister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bal’s sons: Alian, Manahath, Ebal, Shephi, and Onam.Zibeon’s sons: Aiah and Ana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h’s son: Dishon.Dishon’s sons: Hamran, Eshban, Ithran, and Chera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r’s sons: Bilhan, Zaavan, and Jaakan.Dishan’s sons: Uz and Aran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  were the kings who reigned in the land of Edombefore any king reigned over the Israelites:Bela son of Beor.Bela’s town was named Dinhaba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ela died, Jobab son of Zerah from Bozrah  reigned in his plac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bab died, Husham from the land of the Temanites  reigned in his plac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usham died, Hadad son of Bedad, who defeated Midian in the territory of Moab, reigned in his place.Hadad’s town was named Avit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dad died, Samlah from Masrekah reigned in his pl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, Methuselah, Lamech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mlah died, Shaul from Rehoboth on the Euphrates River reigned in his plac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aul died, Baal-hanan son of Achbor reigned in his plac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al-hanan died, Hadad reigned in his place.Hadad’s city was named Pai, and his wife’s name was Mehetabeldaughter of Matred, daughter of Me-zahab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adad died.Edom’s  chiefs: Timna, Alvah,  Jetheth,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mah, Elah, Pinon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z, Teman, Mibzar,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gdiel, and Iram.These were Edom’s chiefs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, Noah’s sons: Shem, Ham, and Japhe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pheth’s  sons: Gomer, Magog, Madai, Javan, Tubal, Meshech, and Tira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mer’s sons: Ashkenaz, Riphath,  and Togarm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van’s sons: Elishah, Tarshish, Kittim, and Rodan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2026-07-24T00:29:39Z</dcterms:created>
  <dcterms:modified xsi:type="dcterms:W3CDTF">2026-07-24T00:29:39Z</dcterms:modified>
  <dc:title>Bible.com.au: 1 Chronicles 1:1-54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