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slide" Target="slides/slide56.xml"/>
  <Relationship Id="rId59" Type="http://schemas.openxmlformats.org/officeDocument/2006/relationships/slide" Target="slides/slide57.xml"/>
  <Relationship Id="rId60" Type="http://schemas.openxmlformats.org/officeDocument/2006/relationships/presProps" Target="presProps.xml"/>
  <Relationship Id="rId61" Type="http://schemas.openxmlformats.org/officeDocument/2006/relationships/viewProps" Target="viewProps.xml"/>
  <Relationship Id="rId6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64852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Chronicles 1:1-5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m’s sons: Cush, Mizraim,  Put, and Canaa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ush’s sons: Seba, Havilah, Sabta, Raama, and Sabteca.Raama’s sons: Sheba and Deda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ush fathered Nimrod, who was the first to become a great warrior on eart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zraim  fathered the people of Lud, Anam, Lehab, Naphtuh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thrus, Casluh (the Philistines came from them), and Caphtor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aan fathered Sidon as his firstborn and Heth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well as the Jebusites, Amorites, Girgashites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vites, Arkites, Sinites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vadites, Zemarites, and Hamathite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m’s  sons: Elam, Asshur, Arpachshad, Lud, Aram, Uz, Hul, Gether, and Meshech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Adam to Abraham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pachshad fathered Shelah, and Shelah fathered Ebe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wo sons were born to Eber. One of them was named Peleg  because the earth was divided during his lifetime, and the name of his brother was Jokta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ktan fathered Almodad, Sheleph, Hazarmaveth, Jerah,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doram, Uzal, Diklah,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bal, Abimael, Sheba,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phir, Havilah, and Jobab. All of these were Joktan’s son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m,  Arpachshad, Shelah,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ber, Peleg, Reu,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rug, Nahor, Terah,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ram (that is, Abraham).Abraham’s Descendants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dam,  Seth, Enosh,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raham’s sons: Isaac and Ishmael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  are their family records: Nebaioth, Ishmael’s firstborn, Kedar, Adbeel, Mibsam,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shma, Dumah, Massa, Hadad, Tema,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tur, Naphish, and Kedemah.These were Ishmael’s sons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  born to Keturah, Abraham’s concubine: Zimran, Jokshan, Medan, Midian, Ishbak, and Shuah.Jokshan’s sons: Sheba and Dedan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dian’s sons: Ephah, Epher, Hanoch, Abida, and Eldaah.All of these were Keturah’s descendants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raham  fathered Isaac.Isaac’s sons: Esau and Israel. 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sau’s  sons: Eliphaz, Reuel, Jeush, Jalam, and Korah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liphaz’s sons: Teman, Omar, Zephi, Gatam, and Kenaz; and by Timna, Amalek. 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uel’s sons: Nahath, Zerah, Shammah, and Mizzah.The Edomites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nan, Mahalalel, Jared,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ir’s  sons: Lotan, Shobal, Zibeon, Anah, Dishon, Ezer, and Dishan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tan’s sons: Hori and Homam. Timna was Lotan’s sister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bal’s sons: Alian, Manahath, Ebal, Shephi, and Onam.Zibeon’s sons: Aiah and Anah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ah’s son: Dishon.Dishon’s sons: Hamran, Eshban, Ithran, and Cheran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zer’s sons: Bilhan, Zaavan, and Jaakan.Dishan’s sons: Uz and Aran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  were the kings who reigned in the land of Edombefore any king reigned over the Israelites:Bela son of Beor.Bela’s town was named Dinhabah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Bela died, Jobab son of Zerah from Bozrah  reigned in his place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Jobab died, Husham from the land of the Temanites  reigned in his place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usham died, Hadad son of Bedad, who defeated Midian in the territory of Moab, reigned in his place.Hadad’s town was named Avith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adad died, Samlah from Masrekah reigned in his plac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och, Methuselah, Lamech,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Samlah died, Shaul from Rehoboth on the Euphrates River reigned in his place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Shaul died, Baal-hanan son of Achbor reigned in his place.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Baal-hanan died, Hadad reigned in his place.Hadad’s city was named Pai, and his wife’s name was Mehetabeldaughter of Matred, daughter of Me-zahab.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adad died.Edom’s  chiefs: Timna, Alvah,  Jetheth,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olibamah, Elah, Pinon,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naz, Teman, Mibzar,]]>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gdiel, and Iram.These were Edom’s chiefs.]]>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ah, Noah’s sons: Shem, Ham, and Japhe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pheth’s  sons: Gomer, Magog, Madai, Javan, Tubal, Meshech, and Tira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mer’s sons: Ashkenaz, Riphath,  and Togarma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van’s sons: Elishah, Tarshish, Kittim, and Rodanim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5">
  <a:themeElements>
    <a:clrScheme name="Theme7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2026-05-24T14:17:33Z</dcterms:created>
  <dcterms:modified xsi:type="dcterms:W3CDTF">2026-05-24T14:17:33Z</dcterms:modified>
  <dc:title>Bible.com.au: 1 Chronicles 1:1-54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