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576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phaniah 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Just wait for the daywhen I accuse you nations.I have decided on a day,when I will bring togetherevery nation and kingdomand punish them allin my fiery anger.I will become furiousand destroy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purify each languageand make those languagesacceptable for praising me.Then, with hearts united,everyone will serveonly me,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across the riversof Ethiopia,my scattered people,my true worshipers,will bring offerings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at time comes,you won't rebel against meand be put to shame.I'll do away with thosewho are proud and arrogant.Never will any of themstrut aroundon my holy mount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the Lord, won't destroyany of your peoplewho are truly humbleand turn to me for safe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eople of Israel who survivewill live rightand refuse to tell lies.They will eat and restwith nothing to fear.A Song of Celebr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one in Jerusalem and Judah,celebrate and shoutwith all your hea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Zion, your punishment is over.The Lord has forced your enemiesto turn and retreat.Your Lord is King of Israeland stands at your side;you don't have to worryabout any more troub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rusalem, the time is coming,when it will be said to you:“Don't be discouragedor grow weak from f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your Godwins victory after victoryand is always with you.He celebrates and singsbecause of you,and he will refresh your lifewith his love.”The Lord's Promise  to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inful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has promised:Your sorrow has ended,and you can celebr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punish thosewho mistreat you.I will bring together the lameand the outcasts,then they will be praised,instead of despised,in every country on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lead you home,and with your own eyesyou will see me bless youwith all you once owned.Then you will be famouseverywhere on this earth.I, the Lord, have spo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oo bad for that disgusting,corrupt, and lawless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ever rebelliousand rejecting correction,Jerusalem refuses to trustor obey the Lord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s officials are roaring lions,its judges are wolves;in the evening they attack,by morning nothing is lef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rusalem's prophets are proudand not to be trusted.The priests have disgracedthe place of worshipand abused God's La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who do evil are shameless,but the Lord does rightand is always fair.With the dawn of each day,God brings about justi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wiped out nationsand left fortressescrumbling in the dirt.Their streets and townswere reduced to ruinsand emptied of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felt certain that Jerusalemwould learn to respectand obey him.Then he would hold backfrom punishing the cityand not wipe it out.But everyone there was eagerto start sinning again.Nations Will Turn  to the Lord]]></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2026-07-13T11:15:53Z</dcterms:created>
  <dcterms:modified xsi:type="dcterms:W3CDTF">2026-07-13T11:15:53Z</dcterms:modified>
  <dc:title>Bible.com.au: Zephaniah 3:1-20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