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phaniah 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All-Powerful,the God of Israel, said:I've heard Moab and Ammoninsult my peopleand threaten their n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 I swear by my very lifethat Moab and Ammon will end uplike Sodom and Gomorrah—covered with thornbushesand salt pits forever.Then my people who survivewill take their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how Moab and Ammonwill at last be repaidfor their pride—and for sneering at the nationthat belongs to me,the Lord All-Powerf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fiercely attack.Then every god on this earthwill shrink to nothing,and everyone of every nationwill bow down to me,right where they are.Judgment on Ethiopi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ople of Ethiopia,the sword of the Lordwill slaughter you!Judgment on Assyr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will reach to the northto crush Assyriaand overthrow Nineve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rds of wild animalswill live in its rubble;all kinds of desert owlswill perch on its stonesand hoot in the windows.Noisy ravens will be heardinside its buildings,stripped bare of ced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the glorious citythat felt secure and said,“I am the only one!”Now it's merely ruins,a home for wild animals.Every passerby simply sneersand makes vulgar sig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urn 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disgraceful nation,gather arou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fore it's too late.The Lord has set a timewhen his fierce angerwill strike like a stormand sweep you a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you humbly obey the Lord,then come and worship him.If you do right and are humble,perhaps you will be safeon that day when the Lordturns loose his anger.Judgment on Philist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za and Ashkelonwill be desertedand left in ruins.Ashdod will be emptiedin broad daylight,and Ekron uproo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you people of Philistiawho live along the coast,the Lord has this to say:“I am now your enemy,and I'll wipe you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r seacoast will be changedinto pasturelandand sheep pe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God hasn't forgottenthose survivors in Judah,and he will help them—his people will take your landto use for pasture.And when evening comes,they will restin houses at Ashkelon.Judgment on Moab  and Ammon*]]></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2026-07-02T10:56:50Z</dcterms:created>
  <dcterms:modified xsi:type="dcterms:W3CDTF">2026-07-02T10:56:50Z</dcterms:modified>
  <dc:title>Bible.com.au: Zephaniah 2:1-15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