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worshipersof pagan godsand cruel palace officialswho abuse their po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that on that daynoisy crying will be heardfrom Fish Gate, New Town,and Upper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Lower Hollowwill mourn loudly,because merchantsand money changerswill be wiped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earch Jerusalem with lampsand punish those peoplewho sit there unworriedwhile thinking,“The Lord won't do anything,good or ba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ssessions will be taken,their homes left in ruins.They won't get to livein the houses they build,or drink wine from the grapesin their own vineyards.A Terrible Da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 day of the Lordis coming soon, very soon.On that terrible day,fearsome shouts of warriorswill be heard everyw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time of anger—of trouble and torment,of disaster and destruction,of darkness and despair,of storm clouds and shadow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rumpet callsand battle criesagainst fortified citiesand mighty fortress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rns everyonewho has sinned against him,“I'll strike you blind!Then your blood and your insideswill gush out like vom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even your silver or goldcan save you on that daywhen I, the Lord, am angry.My anger will flare uplike a furious firescorching the earthand everyone on it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Zephaniah, the son of Cushi, the grandson of Gedaliah, the great-grandson of Amariah, and the great-great-grandson of Hezekiah.When Josiah son of Amon was king of Judah, the Lord gave me this message.Judgment on Jud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now promiseto destroy everythingon this earth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and animals,birds and fish.Everyone who is evilwill crash to the ground,and I will wipe outthe entire human r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ach out to punishJudah and Jerusalem—nothing will remainof the god Baal;nothing will be rememberedof his pagan prie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 trace will be foundof those who worship starsfrom their rooftops,or bow down to the god Milcom,while claiming loyaltyto me,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will remain of anyonewho has turned awayand reject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! I am the Lord God,and the time is near.I am preparingto sacrifice my peopleand to invite my gues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I will punishnational leadersand sons of the king,along with all who followforeign custo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2026-06-14T15:52:01Z</dcterms:created>
  <dcterms:modified xsi:type="dcterms:W3CDTF">2026-06-14T15:52:01Z</dcterms:modified>
  <dc:title>Bible.com.au: Zephaniah 1:1-18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