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432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phaniah 1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unish worshipersof pagan godsand cruel palace officialswho abuse their pow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Lord, promisethat on that daynoisy crying will be heardfrom Fish Gate, New Town,and Upper Hill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in Lower Hollowwill mourn loudly,because merchantsand money changerswill be wiped ou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'll search Jerusalem with lampsand punish those peoplewho sit there unworriedwhile thinking,“The Lord won't do anything,good or bad.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possessions will be taken,their homes left in ruins.They won't get to livein the houses they build,or drink wine from the grapesin their own vineyards.A Terrible Day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eat day of the Lordis coming soon, very soon.On that terrible day,fearsome shouts of warriorswill be heard everywher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ill be a time of anger—of trouble and torment,of disaster and destruction,of darkness and despair,of storm clouds and shadows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trumpet callsand battle criesagainst fortified citiesand mighty fortress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arns everyonewho has sinned against him,“I'll strike you blind!Then your blood and your insideswill gush out like vom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even your silver or goldcan save you on that daywhen I, the Lord, am angry.My anger will flare uplike a furious firescorching the earthand everyone on it.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Zephaniah, the son of Cushi, the grandson of Gedaliah, the great-grandson of Amariah, and the great-great-grandson of Hezekiah.When Josiah son of Amon was king of Judah, the Lord gave me this message.Judgment on Judah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Lord, now promiseto destroy everythingon this earth—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and animals,birds and fish.Everyone who is evilwill crash to the ground,and I will wipe outthe entire human ra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reach out to punishJudah and Jerusalem—nothing will remainof the god Baal;nothing will be rememberedof his pagan priest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a trace will be foundof those who worship starsfrom their rooftops,or bow down to the god Milcom,while claiming loyaltyto me,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hing will remain of anyonewho has turned awayand rejected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silent! I am the Lord God,and the time is near.I am preparingto sacrifice my peopleand to invite my guest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at day I will punishnational leadersand sons of the king,along with all who followforeign custom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">
  <a:themeElements>
    <a:clrScheme name="Theme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2026-06-14T14:40:53Z</dcterms:created>
  <dcterms:modified xsi:type="dcterms:W3CDTF">2026-06-14T14:40:53Z</dcterms:modified>
  <dc:title>Bible.com.au: Zephaniah 1:1-18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