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2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8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m to live in Jerusalem. They will be my people, and I will be their God, faithful to bring about jus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! So don't give up. Think about the message my prophets spoke when the foundation of my temple was la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at time, neither people nor animals were rewarded for their work, and no one was safe anywhere, because I had turned them against each 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only a few of you are left, and I promise not to punish you as I did bef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I will make sure that your crops are planted in peace and your vineyards are fruitful, that your fields are fertile, and the dew falls from the sk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 and Israel, you have been a curse to the nations, but I will save you and make you a blessing to them. So don't be afraid or lose courag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ancestors made me angry, I decided to punish you with disasters, and I didn't hold ba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no longer need to be afraid. I have decided to treat Jerusalem and Judah with kin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be truthful with each other, and in court you must give fair decisions that lead to pe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r plan evil things against others or tell lies under oath. I, the Lord, hate such things.A Time of Celebratio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Promises  to Z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 told me to sa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 I, the Lord, demand that whenever you go without food as a way of worshiping me, it should become a time of celebration. No matter if it's the fourth month, the fifth month, the seventh month, or the tenth month, you should have a joyful festival. So love truth and live at pe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that people will come here from cities everyw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of one town will go to another and say, “We're going to ask the Lord All-Powerful to treat us with kindness. Come and join u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from strong nations will come to Jerusalem to worship me and to ask me to treat them with kind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happens, ten people from nations with different languages will grab a Jew by his clothes and say, “Let us go with you. We've heard that God is on your side.” I, the Lord All-Powerful, have spoken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 said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Zion so much that her enemies make me ang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turn to Jerusalem and live there on Mount Zion. Then Jerusalem will be known as my faithful city, and Zion will be known as my holy mount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old people with walking sticks will once again sit around in Jerusalem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boys and girls play in the stre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y seem impossible for my people who are left, but it isn't impossible for me, the Lord All-Powerf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ve those who were taken to lands in the east and the wes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2026-05-25T01:20:14Z</dcterms:created>
  <dcterms:modified xsi:type="dcterms:W3CDTF">2026-05-25T01:20:14Z</dcterms:modified>
  <dc:title>Bible.com.au: Zechariah 8:1-23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