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6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ted to me, “Those that have gone to the country in the north will do what the Lord's Spirit wants them to do there.”The Chosen Leade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dai, Tobijah, and Jedaiah have returned from Babylonia. Collect enough silver and gold from them to make a crown. Then go with them to the house of Josiah son of Zephaniah and put the crown on the head of the high priest Joshua son of Jehozad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him that I, the Lord All-Powerful, say, “Someone will reach out from here like a branch and build a temple for me. I will name him ‘Branch,’ and he will rule with royal honors. A priest will stand beside his throne, and the two of them will be good frie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rown will be kept in my temple as a reminder and will be taken care of by Heldai, Tobijah, Jedaiah, and Josiah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from distant lands come and help build the temple of the Lord All-Powerful, you will know that the Lord is the one who sent me. And this will happen, if you truly obey the Lord y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ighth Vision:  Four Chariot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I looked up and saw four chariots coming from between two bronze mounta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chariot was pulled by red horses, and the second by black horse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 chariot was pulled by white horses, and the fourth by spotted gray hor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ir,” I asked the angel. “What do these stand for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explained, “These are the four winds of heaven, and now they are going out, after presenting themselves to the Lord 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 with black horses goes toward the north, the chariot with white horses goes toward the west, and the one with spotted horses goes toward the south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s came out eager to patrol the earth, and the angel told them, “Start patrolling the earth.”When they had gone on their wa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2026-06-12T00:20:42Z</dcterms:created>
  <dcterms:modified xsi:type="dcterms:W3CDTF">2026-06-12T00:20:42Z</dcterms:modified>
  <dc:title>Bible.com.au: Zechariah 6:1-15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