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woman represents evil,” the angel explained. Then he threw her back into the basket and slammed the heavy cover down t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ight after this I saw two women coming through the sky with wings outstretched like a stork in the wind. Suddenly they lifted the basket into the a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asked the angel, “Where are they taking the bask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abylonia,” he answered, “where they will build a house for the basket and set it down in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xth Vision:  A Flying Sc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 looked the next time, I saw a flying scro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angel asked, “What do you see?”“A flying scroll,” I answered. “About nine meters long and four and a half meter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told me:This scroll puts a curse on everyone in the land who steals or tells lies. The writing on one side tells about the destruction of those who steal, while the writing on the other side tells about the destruction of those who l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All-Powerful has said, “I am sending this scroll into the house of everyone who is a robber or tells lies in my name, and it will remain there until every piece of wood and stone in that house crumbles.”Seventh Vision:  A Woman in a Bask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angel who was there to explain the visions came over and said, “Look up and tell me what you see com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don't know what it is,” was my reply.“It's a big basket,” he said. “And it shows what everyone in the land has in m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ad cover of the basket was opened, and in the basket was a woman.]]></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2026-06-02T00:44:41Z</dcterms:created>
  <dcterms:modified xsi:type="dcterms:W3CDTF">2026-06-02T00:44:41Z</dcterms:modified>
  <dc:title>Bible.com.au: Zechariah 5:1-11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