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4: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poke to me again an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erubbabel laid the foundation for the temple, and he will complete it. Then everyone will know that you were sent by me, the Lord All-Powerf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se who have made fun of this day of small beginnings will celebrate when they see Zerubbabel holding this important stone.Those seven lamps represent my eyes—the eyes of the Lord—and they see everything on this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asked the angel, “What about the olive trees on each side of the lampstand? What do they repres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at is the meaning of the two branches from which golden olive oil flows through the two gold pip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n't you know?” he asked.“No sir, I don't,” was my answ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told me, “These branches are the two chosen leaders who stand beside the Lord of all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fth Vision:  A Lampstand and Olive Tre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ngel who explained the visions woke me from what seemed like slee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asked, “What do you see?”“A solid gold lampstand with an oil container above it,” I answered. “On the stand are seven lamps, each with seven fla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live tree is on the right side and another on the left of the oil contain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sir, what do these m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asked, “Don't you know?”“No sir,” I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angel explained that it was the following message of the Lord to Zerubbabel:I am the Lord All-Powerful. So don't depend on your own power or strength, but on my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Zerubbabel, that mountain in front of you will be leveled to the ground. Then you will bring out the temple's most important stone and shout, “God has been very kind.”]]></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2026-06-02T20:05:06Z</dcterms:created>
  <dcterms:modified xsi:type="dcterms:W3CDTF">2026-06-02T20:05:06Z</dcterms:modified>
  <dc:title>Bible.com.au: Zechariah 4:1-14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