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12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3: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ourth Vision:  Joshua and Sat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was given another vision. This time Joshua the high priest was standing in front of the Lord's angel. And there was Satan, standing at Joshua's right side, ready to accuse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the Lord said, “Satan, you are wrong. Jerusalem is my chosen city, and this man was rescued like a stick from a flaming fi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oshua's clothes were filth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 angel told some of the people to remove Joshua's filthy clothes. Then he said to Joshua, “This means you are forgiven. Now I will dress you in priestly cloth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spoke up and said, “Also put a clean priestly turban on his head.” Then they dressed him in priestly clothes and put the turban on him, while the Lord's angel stood there watch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fter this, the angel encouraged Joshua by telling him that the Lord All-Powerful had promis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you truly obey me, I will put you in charge of my temple, including the courtyard around it, and you will be allowed to speak at any time with the angels standing beside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isten carefully, High Priest Joshua and all of you other priests. You are a sign of things to come, because I am going to bring my servant, the Chosen K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oshua, I have placed in front of you a stone with seven sides. I will engrave something on that stone, and in a single day I will forgive this guilty count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each of you will live at peace and entertain your friends in your own vineyard and under your own fig tre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2026-09-23T09:16:08Z</dcterms:created>
  <dcterms:modified xsi:type="dcterms:W3CDTF">2026-09-23T09:16:08Z</dcterms:modified>
  <dc:title>Bible.com.au: Zechariah 3:1-10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