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sten carefully, High Priest Joshua and all of you other priests. You are a sign of things to come, because I am going to bring my servant, the Chosen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I have placed in front of you a stone with seven sides. I will engrave something on that stone, and in a single day I will forgive this guilty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ach of you will live at peace and entertain your friends in your own vineyard and under your own fig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th Vision:  Joshua and Sat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given another vision. This time Joshua the high priest was standing in front of the Lord's angel. And there was Satan, standing at Joshua's right side, ready to accus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Lord said, “Satan, you are wrong. Jerusalem is my chosen city, and this man was rescued like a stick from a flaming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hua's clothes were fil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angel told some of the people to remove Joshua's filthy clothes. Then he said to Joshua, “This means you are forgiven. Now I will dress you in priestly clo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poke up and said, “Also put a clean priestly turban on his head.” Then they dressed him in priestly clothes and put the turban on him, while the Lord's angel stood there wat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the angel encouraged Joshua by telling him that the Lord All-Powerful had promi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truly obey me, I will put you in charge of my temple, including the courtyard around it, and you will be allowed to speak at any time with the angels standing beside 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Zechariah 3:1-10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