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glorious Lord All-Powerful ordered me to say to the nations that had raided and robbed Zion:Zion is as precious to the Lord as are his eyes. Whatever you do to Zion, you do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he will put you in the power of your slaves, and they will raid and rob you. Then you will know that I am a prophet of the Lord All-Powerf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ty of Zion, sing and celebrate! The Lord has promised to come and live with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does, many nations will turn to him and become his people. At that time you will know that I am a prophet of the Lord All-Power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udah will be his part of the holy land, and Jerusalem will again be his chosen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be silent!The Lord is presentand moving aboutin his holy pl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d Vision:  A Measuring L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ime I saw someone holding a measuring lin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sked, “Where are you going?”“To measure Jerusalem,” was the answer. “To find out how wide and long it i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o had spoken to me came toward me, when another angel came up to him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Hurry! Tell that man with the measuring line that Jerusalem won't have any boundaries. It will be too full of people and animals even to have a w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imself has promised to be a protective wall of fire surrounding Jerusalem, and he will be its shining glory in the heart of the city.”A Call to Action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 to his people, “Run! Escape from the land in the north, where I scattered you to the four wi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Babylonia and hurry back to Zion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2026-06-12T00:20:45Z</dcterms:created>
  <dcterms:modified xsi:type="dcterms:W3CDTF">2026-06-12T00:20:45Z</dcterms:modified>
  <dc:title>Bible.com.au: Zechariah 2:1-13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