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3: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here in the landwill more than a third of thembe left a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will purify themand put them to the test,just as gold and silverare purified and tested.They will pray in my name,and I will answer them.I will say, “You are my people,”and they will reply,“You, Lord, are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etting Rid of Idols  and False Prophe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uture there will be a fountain, where David's descendants and the people of Jerusalem can wash away their sin and guil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ll-Powerful says:When that time comes, I will get rid of every idol in the country, and they will be forgotten forever. I will also do away with their prophets and those evil spirits that control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 such prophets ever appear again, their own parents must warn them that they will die for telling lies in my name—the name of the Lord. If those prophets don't stop speaking, their parents must then kill them with a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se prophets will be ashamed of their so-called visions, and they won't deceive anyone by dressing like a true proph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stead, they will say, “I'm no prophet. I've been a farmer all my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any of them are asked why they are wounded, they will answer, “It happened at the house of some friends.”A Wounded Shepherd  and Scattered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ll-Powerful said:My sword, wake up! Attackmy shepherd and friend.Strike down the shepherd!Scatter the little sheep,and I will destroy them.]]></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2026-06-12T00:21:02Z</dcterms:created>
  <dcterms:modified xsi:type="dcterms:W3CDTF">2026-06-12T00:21:02Z</dcterms:modified>
  <dc:title>Bible.com.au: Zechariah 13:1-9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