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he Lord God, will protect Jerusalem. Even the weakest person there will be as strong as David, and David's kingdom will rule as though my very own angel were its lea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determined to wipe out every nation that attacks Jerusalem.Mourning for the One Pierced  with a Sp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will make the descendants of David and the people of Jerusalem feel deep sorrow and pray when they see the one they pierced with a spear. They will mourn and weep for him, as parents weep over the death of their only child or their first-bo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 people of Jerusalem will mourn as much as everyone did for Hadad Rimmon on the flatlands near Megid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of each family in the land will mourn, and the men will mourn separately from the women. This includes those from the family of David, and the families of Nat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vi, Shime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other families as w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ctory for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message from the Lord about Israel:I am the Lord! I stretched out the heavens; I put the earth on its foundations and gave breath to hum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decided that Jerusalem will become a bowl of wine that makes the neighboring nations drunk. And when Jerusalem is attacked, Judah will also be attac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will turn Jerusalem into a heavy stone that crushes anyone who tries to lift it.When all nations on earth surround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blind every horse and make them panic, and every rider will be confused. But at the same time, I will watch over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every clan in Judah will realize that I, the Lord All-Powerful, am their God, and that I am the source of their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I will let the clans of Judah be like a ball of fire in a wood pile or a fiery torch in a hay stack. Then Judah will send the surrounding nations up in smoke. And once again the city of Jerusalem will be filled with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first give victory to Judah, so the kingdom of David and the city of Jerusalem in all of their glory won't be thought of more highly than Judah itself.]]></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2026-08-02T14:29:54Z</dcterms:created>
  <dcterms:modified xsi:type="dcterms:W3CDTF">2026-08-02T14:29:54Z</dcterms:modified>
  <dc:title>Bible.com.au: Zechariah 12:1-14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