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63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less than a month, I became impatient with three shepherds who didn't like me, and I got rid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said, “I refuse to be your shepherd. Let the sheep that are going to die, go on and die, and those that are going to be destroyed, go on and be destroyed. Then let the others eat one another al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at same day, I broke the stick named “Mercy” to show that the Lord had canceled his agreement with all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heep dealers who saw me knew at once that this was a message from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I told them, “Pay me my wages, if you think you should; otherwise, forget it.” So they handed me my wages, a measly 30 pieces of silver.Then the Lord said, “Throw the money into the treasury.” So I threw the money into the treasury at the Lord's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broke the stick named “Unity” and canceled the ties between Judah and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xt, the Lord said to me, “Act like a shepherd again—this time a worthless shephe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ce more I am going to let a worthless nobody rule the land—one who won't care for the strays or search for the young or heal the sick or feed the healthy. He will just dine on the fattest sheep, leaving nothing but a few bon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worthless shepherd,deserting the sheep!I hope a swordwill cripple your armand blind your right ey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rouble for Israel's Enem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banon, open your gates!Let the fire come into destroy your cedar tre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ry, you cypress trees!The glorious cedars have fallenand are rotting.Cry, you oak trees of Bashan!The dense foresthas been chopped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sten! Shepherds are crying.Their glorious pastureshave been ruined.Listen! Lions are roaring.The forests of the Jordan Valleyare no more to be found.Worthless Shephe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my God said to me:Tend those sheep doomed for slaugh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eople who buy and butcher them go unpunished, while everyone who sells them says, “Praise the Lord! I'm rich.” Not even their shepherds have pity o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end those sheep because I, the Lord, will no longer have pity on the people of this earth. I'll turn neighbor against neighbor and make them slaves of a king. They will bring disaster on the earth, and I'll do nothing to rescue any of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became a shepherd of those sheep doomed to be slaughtered by the sheep dealers. And I gave names to the two sticks I used for tending the sheep: One of them was named “Mercy” and the other “Unity.”]]></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2026-05-18T07:40:32Z</dcterms:created>
  <dcterms:modified xsi:type="dcterms:W3CDTF">2026-05-18T07:40:32Z</dcterms:modified>
  <dc:title>Bible.com.au: Zechariah 11:1-17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