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1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a signalfor them to come togetherbecause I have rescued them.And there will be as manyas ever befo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I scattered my peoplein distant countries,they won't forget me.Once their children are raised,they will return—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them homefrom Egypt and Assyria,then let them settleas far as Gilead and Lebanon,until the land overflowswith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will go throughan ocean of troubles,but I will overcome the wavesand dry up the deepest partof the Nile.Assyria's great pridewill be put down,and the power of Egyptwill disappea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ll strengthen my peoplebecause of who I am,and they will follow me.I, the Lord, have spoken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ight Future for Judah  and Isr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am the onewho sends storm cloudsand showers of rainto make fields produce.So when the crops need rain,you should pray to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't believe idolsand fortunetellers,or depend on the hopeyou receive from witchcraftand interpreters of dreams.But you have tried all of these,and now you are like sheepwithout a shephe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 All-Powerful,am fiercely angrywith you leaders,and I will punish you.I care for my people,the nation of Judah,and I will changethis flock of sheepinto charging war hor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is flock will come leaderswho will be stronglike cornerstones and tent pegsand weapons of wa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join in the fighting,and together they will trampletheir enemies like mud.They will fight,because I, the Lord,will be on their side.And they will crushthe enemy caval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trengthenthe kingdoms of Judahand Israel.And I will show mercybecause I am the Lord,their God.I will answer their prayersand bring them home.Then it will seem as thoughI had never rejected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will be likea tribe of warriorscelebrating with wine.When their children see this,they will also be happybecause of me,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2026-06-12T00:21:02Z</dcterms:created>
  <dcterms:modified xsi:type="dcterms:W3CDTF">2026-06-12T00:21:02Z</dcterms:modified>
  <dc:title>Bible.com.au: Zechariah 10:1-12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