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0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essage is certainly true.These teachings are useful and helpful for everyone. I want you to insist that the people follow them, so that all who have faith in God will be sure to do good dee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n't have anything to do with stupid arguments about ancestors. And stay away from disagreements and quarrels about the Law of Moses. Such arguments are useless and sens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 troublemakers once or twice. Then don't have anything else to do wit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eir minds are twisted, and their own sins show how guilty they are.Personal Instructions  and Greeting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n to send Artemas or Tychicus to you. After he arrives, please try your best to meet me at Nicopolis. I have decided to spend the winter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Zenas the lawyer and Apollos get ready to leave, help them as much as you can, so they won't have need of anyth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eople should learn to spend their time doing something useful and worthwhi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you from everyone here. Greet all of our friends who share in our faith.I pray that the Lord will be kind to all of you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Helpful Thing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your people to obey the rulers and authorities and not to be rebellious. They must always be ready to do something helpfu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say cruel things or argue. They should be gentle and kind to every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used to be stupid, disobedient, and foolish, as well as slaves of all sorts of desires and pleasures. We were evil and jealous. Everyone hated us, and we hated every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ur Savior showed ushow good and kind he 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us becauseof his mercy,and not becauseof any good thingswe have done.God washed us by the powerof the Holy Spirit.He gave us new birthand a fresh begin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t Jesus Christour Saviorto give us his Spir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reated us much betterthan we deserve.He made us acceptable to Godand gave us the hopeof eternal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2026-08-03T13:32:34Z</dcterms:created>
  <dcterms:modified xsi:type="dcterms:W3CDTF">2026-08-03T13:32:34Z</dcterms:modified>
  <dc:title>Bible.com.au: Titus 3:1-15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