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48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3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essage is certainly true.These teachings are useful and helpful for everyone. I want you to insist that the people follow them, so that all who have faith in God will be sure to do good dee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on't have anything to do with stupid arguments about ancestors. And stay away from disagreements and quarrels about the Law of Moses. Such arguments are useless and sensel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 troublemakers once or twice. Then don't have anything else to do with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their minds are twisted, and their own sins show how guilty they are.Personal Instructions  and Greeting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lan to send Artemas or Tychicus to you. After he arrives, please try your best to meet me at Nicopolis. I have decided to spend the winter the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Zenas the lawyer and Apollos get ready to leave, help them as much as you can, so they won't have need of anyth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people should learn to spend their time doing something useful and worthwhi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s to you from everyone here. Greet all of our friends who share in our faith.I pray that the Lord will be kind to all of you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ing Helpful Thing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ind your people to obey the rulers and authorities and not to be rebellious. They must always be ready to do something helpful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t say cruel things or argue. They should be gentle and kind to everyon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used to be stupid, disobedient, and foolish, as well as slaves of all sorts of desires and pleasures. We were evil and jealous. Everyone hated us, and we hated every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our Savior showed ushow good and kind he i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ved us becauseof his mercy,and not becauseof any good thingswe have done.God washed us by the powerof the Holy Spirit.He gave us new birthand a fresh beginn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ent Jesus Christour Saviorto give us his Spir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reated us much betterthan we deserve.He made us acceptable to Godand gave us the hopeof eternal lif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2026-08-03T14:49:45Z</dcterms:created>
  <dcterms:modified xsi:type="dcterms:W3CDTF">2026-08-03T14:49:45Z</dcterms:modified>
  <dc:title>Bible.com.au: Titus 3:1-15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