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clean language that no one can criticize. Do this, and your enemies will be too ashamed to say anything against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slaves always to please their owners by obeying them in everything. Slaves must not talk back to their owner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teal from them. They must be completely honest and trustworthy. Then everyone will show great respect for what is taught about God our Savior.God's Kindness and  the New Lif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hown us undeserved grace by coming to save all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ught us to give up our wicked ways and our worldly desires and to live decent and honest lives in this wor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filled with hope, as we wait for the glorious return of our great God and Savior Jesus Chri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himself to rescue us from everything evil and to make our hearts pure. He wanted us to be his own people and to be eager to do r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these things, as you use your full authority to encourage and correct people. Make sure you earn everyone's respec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s for Different Groups  of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, you must teach only what is correc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older men to have self-control and to be serious and sensible. Their faith, love, and patience must never fa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older women to behave as those who love the Lord should. They must not gossip about others or be slaves of wine. They must teach what is prope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younger women will be loving wives and moth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f the younger women must be sensible and kind, as well as a good homemaker, who puts her own husband first. Then no one can say insulting things about God's mess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young men to have self-control in every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set a good example for others. Be sincere and serious when you teac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2026-08-13T21:19:40Z</dcterms:created>
  <dcterms:modified xsi:type="dcterms:W3CDTF">2026-08-13T21:19:40Z</dcterms:modified>
  <dc:title>Bible.com.au: Titus 2:1-15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