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327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 2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se clean language that no one can criticize. Do this, and your enemies will be too ashamed to say anything against you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slaves always to please their owners by obeying them in everything. Slaves must not talk back to their owners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steal from them. They must be completely honest and trustworthy. Then everyone will show great respect for what is taught about God our Savior.God's Kindness and  the New Life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s shown us undeserved grace by coming to save all peopl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aught us to give up our wicked ways and our worldly desires and to live decent and honest lives in this worl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filled with hope, as we wait for the glorious return of our great God and Savior Jesus Chris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gave himself to rescue us from everything evil and to make our hearts pure. He wanted us to be his own people and to be eager to do righ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ach these things, as you use your full authority to encourage and correct people. Make sure you earn everyone's respec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structions for Different Groups  of Peopl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itus, you must teach only what is correct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older men to have self-control and to be serious and sensible. Their faith, love, and patience must never fai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older women to behave as those who love the Lord should. They must not gossip about others or be slaves of wine. They must teach what is proper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younger women will be loving wives and mothe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e younger women must be sensible and kind, as well as a good homemaker, who puts her own husband first. Then no one can say insulting things about God's messa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ell the young men to have self-control in every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set a good example for others. Be sincere and serious when you teach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7">
  <a:themeElements>
    <a:clrScheme name="Theme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2026-06-15T09:40:41Z</dcterms:created>
  <dcterms:modified xsi:type="dcterms:W3CDTF">2026-06-15T09:40:41Z</dcterms:modified>
  <dc:title>Bible.com.au: Titus 2:1-15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