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2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stick to the true message they were taught, so their good teaching can help others and correct everyone who opposes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any who don't respect authority, and they fool others by talking nonsense. This is especially true of some Jewish follow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make them be quiet. They are after money, and they upset whole families by teaching what they should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one of their own prophets once said,“The people of Cretealways tell lies.They are greedy and lazylike wild animals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urely is a true saying. And you should be hard on such people, so you can help them grow stronger in their fai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ay any attention to any of those senseless Jewish stories and human commands. These are made up by people who won't obey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is pure for someone whose heart is pure. But nothing is pure for an unbeliever with a dirty mind. That person's mind and conscience are destroy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people claim to know God, but their actions prove they really don't. They are disgusting. They won't obey God, and they are too worthless to do anything g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Paul, a servant of God and an apostle of Jesus Christ.I encourage God's own people to have more faith and to understand the truth about relig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have the hope of eternal life God promised long ago. And God never tells a li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at the proper time, God our Savior gave this message and told me to announce what he had sai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, because of our faith, you are like a son to me. I pray that God our Father and Christ Jesus our Savior will be kind to you and will bless you with peace!What Titus Was To Do  in Cret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ft you in Crete to do what had been left undone and to appoint leaders for the churches in each town. As I told you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have a good reputation and be faithful in marriage. Their children must be followers of the Lord and not have a reputation for being wild and disobedi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urch officials are in charge of God's work, and so they must also have a good reputation. They must not be bossy, quick-tempered, heavy drinkers, bullies, or dishonest in busi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they must be friendly to strangers and enjoy doing good things. They must also be sensible, fair, pure, and self-control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2026-08-03T08:41:45Z</dcterms:created>
  <dcterms:modified xsi:type="dcterms:W3CDTF">2026-08-03T08:41:45Z</dcterms:modified>
  <dc:title>Bible.com.au: Titus 1:1-16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