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206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 little sisterwhose breastsare not yet formed.If someone asks to marry her,what should we do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n't a wallthat we can defendbehind a silver shield.Neither is she a roomthat we can protectbehind a wooden door.She Speak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wall around a city,my breasts are towers,and just looking at mebrings him great pleas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has a vineyardat Baal-Hamon,which he rents to othersfor a thousand piecesof silver eac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vineyard is mine alone!Solomon can keep his silverand the others can keeptheir share of the profits.He Speak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in the gardenwith friends all around.Let me hear your voice!She Speak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rry to me, my darling!Run faster than a deerto mountains of spic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 and I …She Speaks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ere my brother,I could kiss youwhenever we happen to meet,and no one would sayI did wro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take you to the homeof my mother,who taught me all I know.I would give you delicious wineand fruit juice as we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your left hand under my headand embrace mewith your right ar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women of Jerusalem,promise me never to awaken lovebefore it is ready.Their Friends Speak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young womancoming in from the desertand leaning on the shoulderof the one she loves?She Speaks:I stirred up your passionsunder the apple treewhere you were bor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keep me in your heartand wear this braceletto remember me by.The passion of lovebursting into flameis more powerful than death,stronger than the gra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cannot be drownedby oceans or floods.It cannot be bought—any offer would be scornedno matter how great.Their Friends Speak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2026-06-22T04:59:30Z</dcterms:created>
  <dcterms:modified xsi:type="dcterms:W3CDTF">2026-06-22T04:59:30Z</dcterms:modified>
  <dc:title>Bible.com.au: Song of Songs 8:1-14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