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035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g of Songs 7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edding DanceHe Speaks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a princess,and your feet are gracefulin their sandals.Your thighs are works of art,each one a jewel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navel is a wine glassfilled to overflowing.Your body is full and slenderlike a bundle of wheatbound together by lili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breasts are like twinsof a de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neck is like ivory,and your eyes sparklelike the pools of Heshbonby the gate of Bath-Rabbim.Your nose is beautifullike Mount Lebanonabove the city of Damascu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head is held highlike Mount Carmel;your hair is so lovelyit holds a king prison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very beautiful,so desirable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tall and slenderlike a palm tree,and your breasts are ful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climb that treeand cling to its branches.I will discover that your breastsare clusters of grapes,and that your breathis the aroma of appl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ssing you is more deliciousthan drinking the finest wine.How wonderful and tasty!She Speaks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darling, I am yours,and you desire 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's stroll through the fieldsand sleep in the villag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dawn let's slip out and seeif grapevines and fruit treesare covered with blossoms.When we are there,I will give you my lov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rfume from the magic flowerfills the air, my darling.Right at our doorstepI have stored up for youall kinds of tasty fruit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2026-10-01T20:41:38Z</dcterms:created>
  <dcterms:modified xsi:type="dcterms:W3CDTF">2026-10-01T20:41:38Z</dcterms:modified>
  <dc:title>Bible.com.au: Song of Songs 7:1-13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