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imb that treeand cling to its branches.I will discover that your breastsare clusters of grapes,and that your breathis the aroma of app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ing you is more deliciousthan drinking the finest wine.How wonderful and tasty!She Speak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I am yours,and you desir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stroll through the fieldsand sleep in the vill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awn let's slip out and seeif grapevines and fruit treesare covered with blossoms.When we are there,I will give you my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fume from the magic flowerfills the air, my darling.Right at our doorstepI have stored up for youall kinds of tasty frui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dding Dance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princess,and your feet are gracefulin their sandals.Your thighs are works of art,each one a jewe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 wine glassfilled to overflowing.Your body is full and slenderlike a bundle of wheatbound together by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twinsof a de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ivory,and your eyes sparklelike the pools of Heshbonby the gate of Bath-Rabbim.Your nose is beautifullike Mount Lebanonabove the city of Damasc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is held highlike Mount Carmel;your hair is so lovelyit holds a king prison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very beautiful,so desirabl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all and slenderlike a palm tree,and your breasts are fu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2026-06-12T00:21:00Z</dcterms:created>
  <dcterms:modified xsi:type="dcterms:W3CDTF">2026-06-12T00:21:00Z</dcterms:modified>
  <dc:title>Bible.com.au: Song of Songs 7:1-13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