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I could havesixty queens, eighty wives,and thousands of other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be my only choice,my flawless dove,the favorite childof your mother.The young women, the queens,and all the otherstell how excited you areas they sing your prais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as majesticas the morning sky—glorious as the moon—blinding as the sun!Your charms are more powerfulthan all the stars above.”She Speak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see if blossomswere on the walnut trees,grapevines, and fruit tre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my imaginationI was suddenly ridingon a glorious chariot.Their Friends Speak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ce! Dance!Beautiful woman from Shulam,let us see you dance!She Speaks:Why do you want to seethis woman from Shulamdancing with the other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iends Speak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beautiful of women,tell us where he has gone.Let us help you find him.She Speak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 has gone downto his garden of spices,where he will feed his sheepand gather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is, and he is mine,as he feeds his sheepamong the lilies.He Speak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est, the cities of Tirzahand Jerusalemare not as lovely as you.Your charms are more powerfulthan all of the starsin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your eyes—they make me melt.Your hair tosses aboutas gracefully as goatscoming down from Gil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whiterthan sheep freshly washed;they match perfectly,not one is miss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ind your veil are hiddenbeautiful rosy chee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2026-08-02T14:34:32Z</dcterms:created>
  <dcterms:modified xsi:type="dcterms:W3CDTF">2026-08-02T14:34:32Z</dcterms:modified>
  <dc:title>Bible.com.au: Song of Songs 6:1-13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