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81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if you find the one I love,please say to him,“She is weak with desire.”Their Friends Speak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beautiful of women,why is the one you lovemore special than others?Why do you ask usto tell him how you feel?She Speak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handsome and healthy,the most outstandingamong ten thous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purest gold;his hair is wavy,black as a r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a pair of dovesbathing in a streamflowing with mil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ace is a gardenof sweet-smelling spices;his lips are liliesdripping with perfu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ms are branches of goldcovered with jewels;his body is ivorydecorated with sapphir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columns of marbleon feet of gold.He stands there majesticlike Mount Lebanonand its choice cedar tre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kisses are sweet.I desire him so much!Young women of Jerusalem,he is my lover and fri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my very own,I come to my gardenand enjoy its spices.I eat my honeycomb and honey;I drink my wine and milk.Their Friends Speak:Eat and drink untilyou are drunk with love.Another DreamShe Speak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sleep, but dreaming:The one I love was at the door,knocking and saying,“My darling, my very own,my flawless dove,open the door for me!My head is drenchedwith evening dew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d already undressedand bathed my feet.Should I dress againand get my feet dirt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darling's handreached to open the latch,and my heart stood sti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ose to open the door,my hands and my fingersdripped with perfu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yearned for himwhile he spoke to me,but when I opened the door,my darling had disappeared.I searched and shouted,but I could not find him—there was no ans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as found by the guardspatrolling the townand guarding the wall.They beat me upand stripped off my ro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2026-06-21T18:13:47Z</dcterms:created>
  <dcterms:modified xsi:type="dcterms:W3CDTF">2026-06-21T18:13:47Z</dcterms:modified>
  <dc:title>Bible.com.au: Song of Songs 5:1-16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