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 Beautiful BrideHe Speak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rling, you are lovely,so very lovely—as you look through your veil,your eyes are those of a dove.Your hair tosses aboutas gracefully as goatscoming down from Gilea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eeth are whiterthan sheep freshly washed;they match perfectly,not one is miss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ips are crimson cords,your mouth is shapely;behind your veil are hiddenbeautiful rosy cheek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eck is more gracefulthan the tower of David,decorated with thousandsof warriors' shiel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reasts are perfect;they are twin deerfeeding among lil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asten to those hillssprinkled with sweet perfumeand stay there till sunri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rling, you are lovelyin every w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ide, togetherwe will leave Lebanon!We will say goodbyeto the peaks of Mount Amana,Senir, and Hermon,where lions and leopardslive in the cav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ide, my very own,you have stolen my heart!With one glance from your eyesand the glow of your necklace,you have stolen my hear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 is sweeter than wine;the smell of your perfumeis more fragrant than spic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ips are a honeycomb;milk and honeyflow from your tongue.Your dress has the aromaof cedar trees from Leban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ide, my very own,you are a garden, a fountainclosed off to all oth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rms are vines,covered with delicious fruitsand all sorts of spices—henna, nar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ffron,calamus, cinnamon,frankincense, myrrh, and aloes—all the finest spic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 spring in the garden,a fountain of pure water,and a refreshing streamfrom Mount Lebanon.She Speak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north wind blow,the south wind too!Let them spread the aromaof my garden,so the one I lovemay enter and tasteits delicious frui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2026-11-03T07:35:59Z</dcterms:created>
  <dcterms:modified xsi:type="dcterms:W3CDTF">2026-11-03T07:35:59Z</dcterms:modified>
  <dc:title>Bible.com.au: Song of Songs 4:1-16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