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presProps" Target="presProps.xml"/>
  <Relationship Id="rId23" Type="http://schemas.openxmlformats.org/officeDocument/2006/relationships/viewProps" Target="viewProps.xml"/>
  <Relationship Id="rId2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377701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ng of Songs 4:1-1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bride, togetherwe will leave Lebanon!We will say goodbyeto the peaks of Mount Amana,Senir, and Hermon,where lions and leopardslive in the caves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bride, my very own,you have stolen my heart!With one glance from your eyesand the glow of your necklace,you have stolen my heart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love is sweeter than wine;the smell of your perfumeis more fragrant than spices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lips are a honeycomb;milk and honeyflow from your tongue.Your dress has the aromaof cedar trees from Lebanon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bride, my very own,you are a garden, a fountainclosed off to all others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arms are vines,covered with delicious fruitsand all sorts of spices—henna, nard,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affron,calamus, cinnamon,frankincense, myrrh, and aloes—all the finest spices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are a spring in the garden,a fountain of pure water,and a refreshing streamfrom Mount Lebanon.She Speaks: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e north wind blow,the south wind too!Let them spread the aromaof my garden,so the one I lovemay enter and tasteits delicious fruits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at a Beautiful BrideHe Speaks: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darling, you are lovely,so very lovely—as you look through your veil,your eyes are those of a dove.Your hair tosses aboutas gracefully as goatscoming down from Gilead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teeth are whiterthan sheep freshly washed;they match perfectly,not one is missing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lips are crimson cords,your mouth is shapely;behind your veil are hiddenbeautiful rosy cheeks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neck is more gracefulthan the tower of David,decorated with thousandsof warriors' shield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breasts are perfect;they are twin deerfeeding among lilie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hasten to those hillssprinkled with sweet perfumeand stay there till sunris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darling, you are lovelyin every way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">
  <a:themeElements>
    <a:clrScheme name="Theme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2026-06-02T00:50:28Z</dcterms:created>
  <dcterms:modified xsi:type="dcterms:W3CDTF">2026-06-02T00:50:28Z</dcterms:modified>
  <dc:title>Bible.com.au: Song of Songs 4:1-16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