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57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3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ch of them wears a sword.They are experts at fighting,even in the dark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hrone is made of treesfrom Leban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posts are silver,the back is gold,and the seat is coveredwith purple cloth.You women of Jerusalemhave taken great careto furnish the insid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come and see the crowngiven to Solomon by his motheron his happy wedding da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autiful DreamsShe Speaks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in bed at night,I reached for the one I lovewith heart and soul.I looked for him,but he wasn't ther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searched through the townfor the one I love.I looked on every street,but he wasn't the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even asked the guardspatrolling the town,“Have you seen the oneI love so much?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ght after that, I found him.I held him and would not let gountil I had taken himto the home of my moth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ng women of Jerusalem,promise me by the powerof deer and gazelles,never to awaken lovebefore it is ready.The Groom  and the Wedding PartyTheir Friends Speak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do we see approachingfrom the desertlike a cloud of smoke?With it comes the sweet smellof spices, including myrrhand frankincens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King Solomoncarried on a throne,surrounded by sixtyof Israel's best soldier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4">
  <a:themeElements>
    <a:clrScheme name="Theme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2026-07-23T08:28:24Z</dcterms:created>
  <dcterms:modified xsi:type="dcterms:W3CDTF">2026-07-23T08:28:24Z</dcterms:modified>
  <dc:title>Bible.com.au: Song of Songs 3:1-11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