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6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em wears a sword.They are experts at fighting,even in the dar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rone is made of treesfrom Leban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posts are silver,the back is gold,and the seat is coveredwith purple cloth.You women of Jerusalemhave taken great careto furnish the ins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me and see the crowngiven to Solomon by his motheron his happy wedding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DreamsShe Speaks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n bed at night,I reached for the one I lovewith heart and soul.I looked for him,but he wasn't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earched through the townfor the one I love.I looked on every street,but he wasn't the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ven asked the guardspatrolling the town,“Have you seen the oneI love so much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 after that, I found him.I held him and would not let gountil I had taken himto the home of my m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of Jerusalem,promise me by the powerof deer and gazelles,never to awaken lovebefore it is ready.The Groom  and the Wedding PartyTheir Friends Speak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we see approachingfrom the desertlike a cloud of smoke?With it comes the sweet smellof spices, including myrrhand frankincen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King Solomoncarried on a throne,surrounded by sixtyof Israel's best soldi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2026-05-22T17:36:54Z</dcterms:created>
  <dcterms:modified xsi:type="dcterms:W3CDTF">2026-05-22T17:36:54Z</dcterms:modified>
  <dc:title>Bible.com.au: Song of Songs 3:1-11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