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the voiceof the one I love,as he comes leapingover mountains and hill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deer or a gazelle.Now he stands outside our wall,looking through the window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peaking to me.He Speaks:My darling, I love you!Let's go away 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ter is past,the rain has stopped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wers cover the earth,it's time to sing.The cooing of dovesis heard in our la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g trees are bearing fruit,while blossoms on grapevinesfill the air with perfume.My darling, I love you!Let's go away toge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dovehiding among the rockson the side of a cliff.Let me see how lovely you are!Let me hear the soundof your melodious voi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vineyards are in blossom;we must catch the little foxesthat destroy the vineyards.She Speak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I am yours,and you are mine,as you feed your sheepamong the lil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tend to be a young deerdancing on mountain slopesuntil daylight comesand shadows fade aw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Makes  Everything BeautifulShe Speak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erely a rosefrom the land of Sharon,a lily from the valley.He Speak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when comparedwith other young women,you are a lily among thorns.She Speak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, my love,are an apple treeamong trees of the forest.Your shade brought me pleasure;your fruit was swee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d me to your banquet roomand showered me with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resh and strengthen mewith raisins and apples.I am hungry for lov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 left hand under my headand embrace mewith your right ar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of Jerusalem,promise me by the powerof deer and gazellesnever to awaken lovebefore it is ready.Winter Is PastShe Speak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2026-06-14T14:41:26Z</dcterms:created>
  <dcterms:modified xsi:type="dcterms:W3CDTF">2026-06-14T14:41:26Z</dcterms:modified>
  <dc:title>Bible.com.au: Song of Songs 2:1-17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