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07750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ng of Songs 2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ear the voiceof the one I love,as he comes leapingover mountains and hills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ke a deer or a gazelle.Now he stands outside our wall,looking through the window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peaking to me.He Speaks:My darling, I love you!Let's go away togethe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nter is past,the rain has stopped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lowers cover the earth,it's time to sing.The cooing of dovesis heard in our lan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ig trees are bearing fruit,while blossoms on grapevinesfill the air with perfume.My darling, I love you!Let's go away together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my dovehiding among the rockson the side of a cliff.Let me see how lovely you are!Let me hear the soundof your melodious voic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vineyards are in blossom;we must catch the little foxesthat destroy the vineyards.She Speaks: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darling, I am yours,and you are mine,as you feed your sheepamong the lilie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etend to be a young deerdancing on mountain slopesuntil daylight comesand shadows fade away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ve Makes  Everything BeautifulShe Speaks: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merely a rosefrom the land of Sharon,a lily from the valley.He Speaks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darling, when comparedwith other young women,you are a lily among thorns.She Speaks: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ou, my love,are an apple treeamong trees of the forest.Your shade brought me pleasure;your fruit was swee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led me to your banquet roomand showered me with lov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fresh and strengthen mewith raisins and apples.I am hungry for love!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ut your left hand under my headand embrace mewith your right ar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ng women of Jerusalem,promise me by the powerof deer and gazellesnever to awaken lovebefore it is ready.Winter Is PastShe Speaks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7">
  <a:themeElements>
    <a:clrScheme name="Theme2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2026-08-18T13:53:55Z</dcterms:created>
  <dcterms:modified xsi:type="dcterms:W3CDTF">2026-08-18T13:53:55Z</dcterms:modified>
  <dc:title>Bible.com.au: Song of Songs 2:1-17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